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2.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2"/>
  </p:sldMasterIdLst>
  <p:notesMasterIdLst>
    <p:notesMasterId r:id="rId55"/>
  </p:notesMasterIdLst>
  <p:sldIdLst>
    <p:sldId id="256" r:id="rId3"/>
    <p:sldId id="363" r:id="rId4"/>
    <p:sldId id="368" r:id="rId5"/>
    <p:sldId id="370" r:id="rId6"/>
    <p:sldId id="491" r:id="rId7"/>
    <p:sldId id="492" r:id="rId8"/>
    <p:sldId id="493" r:id="rId9"/>
    <p:sldId id="494" r:id="rId10"/>
    <p:sldId id="495" r:id="rId11"/>
    <p:sldId id="506" r:id="rId12"/>
    <p:sldId id="496" r:id="rId13"/>
    <p:sldId id="497" r:id="rId14"/>
    <p:sldId id="507" r:id="rId15"/>
    <p:sldId id="508" r:id="rId16"/>
    <p:sldId id="509" r:id="rId17"/>
    <p:sldId id="510" r:id="rId18"/>
    <p:sldId id="500" r:id="rId19"/>
    <p:sldId id="501" r:id="rId20"/>
    <p:sldId id="502" r:id="rId21"/>
    <p:sldId id="505" r:id="rId22"/>
    <p:sldId id="503" r:id="rId23"/>
    <p:sldId id="498" r:id="rId24"/>
    <p:sldId id="369" r:id="rId25"/>
    <p:sldId id="481" r:id="rId26"/>
    <p:sldId id="482" r:id="rId27"/>
    <p:sldId id="485" r:id="rId28"/>
    <p:sldId id="371" r:id="rId29"/>
    <p:sldId id="382" r:id="rId30"/>
    <p:sldId id="486" r:id="rId31"/>
    <p:sldId id="397" r:id="rId32"/>
    <p:sldId id="398" r:id="rId33"/>
    <p:sldId id="399" r:id="rId34"/>
    <p:sldId id="400" r:id="rId35"/>
    <p:sldId id="511" r:id="rId36"/>
    <p:sldId id="512" r:id="rId37"/>
    <p:sldId id="513" r:id="rId38"/>
    <p:sldId id="514" r:id="rId39"/>
    <p:sldId id="515" r:id="rId40"/>
    <p:sldId id="516" r:id="rId41"/>
    <p:sldId id="407" r:id="rId42"/>
    <p:sldId id="518" r:id="rId43"/>
    <p:sldId id="519" r:id="rId44"/>
    <p:sldId id="520" r:id="rId45"/>
    <p:sldId id="433" r:id="rId46"/>
    <p:sldId id="434" r:id="rId47"/>
    <p:sldId id="521" r:id="rId48"/>
    <p:sldId id="522" r:id="rId49"/>
    <p:sldId id="523" r:id="rId50"/>
    <p:sldId id="524" r:id="rId51"/>
    <p:sldId id="525" r:id="rId52"/>
    <p:sldId id="526" r:id="rId53"/>
    <p:sldId id="527" r:id="rId54"/>
  </p:sldIdLst>
  <p:sldSz cx="9144000" cy="6858000" type="screen4x3"/>
  <p:notesSz cx="6858000" cy="9144000"/>
  <p:custDataLst>
    <p:custData r:id="rId1"/>
  </p:custDataLst>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33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3" autoAdjust="0"/>
    <p:restoredTop sz="97333" autoAdjust="0"/>
  </p:normalViewPr>
  <p:slideViewPr>
    <p:cSldViewPr>
      <p:cViewPr varScale="1">
        <p:scale>
          <a:sx n="83" d="100"/>
          <a:sy n="83" d="100"/>
        </p:scale>
        <p:origin x="984"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46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0-10-22T16:53:57.017"/>
    </inkml:context>
    <inkml:brush xml:id="br0">
      <inkml:brushProperty name="width" value="0.08333" units="cm"/>
      <inkml:brushProperty name="height" value="0.08333" units="cm"/>
      <inkml:brushProperty name="fitToCurve" value="1"/>
    </inkml:brush>
  </inkml:definitions>
  <inkml:trace contextRef="#ctx0" brushRef="#br0">1511 0 7,'-26'9'12,"-7"4"-1,-6-4-2,2 10 1,-13-5-1,2 8-1,-13-5 2,2 12 0,-11-7-2,2 6-2,-8-6 0,-1 5-1,0-5-1,-1 4-1,-1-4-1,5 2-1,0 5 0,10-5-1,-3 9 0,8 4-1,6-2 0,3 3-2,8 5-3,1-7-2,11 3-3,-5-6-6,10-9-10,6 2 0</inkml:trace>
</inkml:ink>
</file>

<file path=ppt/ink/ink1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0-10-22T16:54:20.886"/>
    </inkml:context>
    <inkml:brush xml:id="br0">
      <inkml:brushProperty name="width" value="0.08333" units="cm"/>
      <inkml:brushProperty name="height" value="0.08333" units="cm"/>
      <inkml:brushProperty name="fitToCurve" value="1"/>
    </inkml:brush>
  </inkml:definitions>
  <inkml:trace contextRef="#ctx0" brushRef="#br0">0-1 0,'16'-6'4,"-16"6"0,0 0 0,0 0-1,0 0 0,0 0 1,0 0-1,0 0 0,0 0-1,0 0-1,19 6 0,-19-6 0,0 0 0,0 0 0,0 0 1,18 2 0,-18-2 1,0 0 0,0 0 1,20 9 0,-20-9 1,0 0-2,19 7 1,-19-7-1,0 0-1,16 4 0,-16-4 0,0 0 1,19 11-2,-19-11 1,0 0-1,0 0 0,17 9 0,-17-9 2,0 0-2,0 0 0,16 7 1,-16-7-1,0 0 1,0 0 0,22 19 1,-22-19 0,0 0-1,22 13-1,-22-13 1,23 7 1,-23-7-1,22 5-2,-22-5 1,22 6 0,-22-6 0,24 4 1,-24-4-1,20 5-1,-20-5 0,22 4 1,-22-4 0,22 2-1,-22-2-1,19 3 1,-19-3 0,22 2 0,-22-2 1,22 2-1,-22-2 0,18 2 0,-18-2 0,21 2 1,-21-2-1,16 1 0,-16-1 0,17 2 0,-17-2 0,18 0-1,-18 0 1,17 2-1,-17-2 1,15 2 0,-15-2-1,16 0 1,-16 0 0,17 2-1,-17-2 2,0 0-2,22-4 1,-22 4 0,0 0 0,20 2 0,-20-2 0,0 0 0,22 5 0,-22-5 0,0 0 0,23 4 0,-23-4 0,0 0 0,22 2 0,-22-2 0,16 0-1,-16 0 1,17 0 0,-17 0 0,0 0 0,20-2 0,-20 2 0,0 0-2,17-2 4,-17 2-3,0 0 1,0 0-1,20 2 1,-20-2 0,0 0 0,22 6 1,-22-6 0,17 1-1,-17-1 0,18 6 1,-18-6 0,21 4-1,-21-4 0,20 1 0,-20-1 0,20 8 0,-20-8-1,22 2 2,-22-2-2,26 11 1,-26-11-1,33 9 1,-14-5 0,-3 1 0,5 1 0,-5 1 0,3 0 1,-19-7-1,33 6 1,-33-6-2,26 5 2,-26-5-1,25 6 0,-25-6 0,26 5 0,-26-5 0,26 8 1,-26-8-1,26 5 0,-26-5 1,33 0-1,-33 0 0,26 2 1,-11-2-1,-15 0 0,29-2 0,-29 2-1,26 4 1,-26-4 1,24 2-1,-24-2-1,26 3 1,-26-3 0,29 4 0,-29-4 1,30 2-1,-14 1 0,-1-3-1,-15 0 2,30-3-1,-12 1 0,1 2-1,-19 0 1,29 0 0,-29 0 0,26 4 1,-26-4 0,29 5-1,-29-5 1,23 6-1,-5-5 1,-18-1 0,28 2-1,-28-2 1,29 2-1,-29-2 0,28 0 0,-12 0 0,1 0 0,-17 0 1,30 0-1,-30 0 0,29 2 0,-29-2 1,30 2-1,-30-2 0,29 2 0,-29-2 1,30 3-1,-30-3 0,24 0 0,-24 0 0,33 0 0,-33 0 0,27-2 0,-12 4 0,-15-2 1,32-2-1,-32 2 0,29 6 1,-29-6-1,35 2 1,-35-2-1,28 2 1,-28-2-1,29 0 0,-10-4 0,-19 4 0,31-6 0,-31 6 0,30-9 0,-30 9 0,33-3 0,-17 3 0,1 0 0,0 0 0,-1-2 0,1 0 0,-1 6 1,-16-4-1,34-8 0,-16 8 0,-1 4 0,1-4 1,-3 0-1,3 2 0,-1-2 0,1 5 1,-18-5-1,33 4 0,-33-4 1,30 0-2,-13-2 2,-17 2-1,29-2 0,-12 0 0,-1 4 0,-16-2 0,32 0 0,-14-5 1,0 5-2,-1-2 1,0 2 0,-1 0 0,-16 0 0,30 0 1,-30 0-1,27 9 0,-27-9 1,26 9-1,-26-9 0,26 6 0,-26-6 1,28 3-1,-28-3 0,27 4 0,-27-4 0,30 4 0,-30-4 0,29-2 1,-29 2-1,28 6 0,-28-6 0,26 1 0,-26-1 0,20 4 0,-20-4 0,19 0 0,-19 0 0,0 0 0,22 7 0,-22-7 0,0 0 0,16 2-1,-16-2 0,0 0-1,0 0-6,32 0-16,-32 0-7,14-9 0,-14 9 1</inkml:trace>
</inkml:ink>
</file>

<file path=ppt/ink/ink1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0-10-22T16:54:39.809"/>
    </inkml:context>
    <inkml:brush xml:id="br0">
      <inkml:brushProperty name="width" value="0.08333" units="cm"/>
      <inkml:brushProperty name="height" value="0.08333" units="cm"/>
      <inkml:brushProperty name="fitToCurve" value="1"/>
    </inkml:brush>
  </inkml:definitions>
  <inkml:trace contextRef="#ctx0" brushRef="#br0">149 733 1,'0'0'7,"-20"16"0,20-16-2,-22 13 0,22-13-1,-18 13 0,18-13-1,-19 5-1,19-5-1,0 0 0,-18 8 0,18-8 0,0 0-1,0 0 1,0 0 0,0 0 0,-17-2 0,17 2 1,0 0-1,0 0 1,-22 15 1,22-15 0,0 0 0,-15 22 2,15-22-1,0 0 1,0 0 0,0 0 2,0 0-2,0 0 0,15-30 0,11 17-1,3-16 1,10-2-1,3-10 0,14 5-1,1-12 1,7 8-1,1-6 1,-2 3-1,-2-2 0,-1 6-1,-6 0 1,-1-5-1,-5 2 0,0 7-2,-7-1 1,1 3 0,-5 1 0,-4 5-2,1 3 0,-11 4-3,1 11-5,-16-12-12,-8 21-12,16-20-2,-16 20 2</inkml:trace>
</inkml:ink>
</file>

<file path=ppt/ink/ink1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0-10-22T16:54:40.511"/>
    </inkml:context>
    <inkml:brush xml:id="br0">
      <inkml:brushProperty name="width" value="0.08333" units="cm"/>
      <inkml:brushProperty name="height" value="0.08333" units="cm"/>
      <inkml:brushProperty name="fitToCurve" value="1"/>
    </inkml:brush>
  </inkml:definitions>
  <inkml:trace contextRef="#ctx0" brushRef="#br0">-3 571 20,'0'0'21,"2"-21"-3,17 10-4,-5-20-1,18 7-3,-7-16-2,20 1-1,-5-12-3,16-2-2,-8-1 0,3 1-1,-5 7-1,2 2-2,-3 8-3,-10 4-8,-4 7-15,-9 14-1,-22 11-1</inkml:trace>
</inkml:ink>
</file>

<file path=ppt/ink/ink13.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0-10-26T19:49:06.818"/>
    </inkml:context>
    <inkml:brush xml:id="br0">
      <inkml:brushProperty name="width" value="0.08333" units="cm"/>
      <inkml:brushProperty name="height" value="0.08333" units="cm"/>
      <inkml:brushProperty name="fitToCurve" value="1"/>
    </inkml:brush>
    <inkml:brush xml:id="br1">
      <inkml:brushProperty name="width" value="0.05833" units="cm"/>
      <inkml:brushProperty name="height" value="0.05833" units="cm"/>
      <inkml:brushProperty name="color" value="#177D36"/>
      <inkml:brushProperty name="fitToCurve" value="1"/>
    </inkml:brush>
    <inkml:brush xml:id="br2">
      <inkml:brushProperty name="width" value="0.05833" units="cm"/>
      <inkml:brushProperty name="height" value="0.05833" units="cm"/>
      <inkml:brushProperty name="color" value="#ED1C24"/>
      <inkml:brushProperty name="fitToCurve" value="1"/>
    </inkml:brush>
    <inkml:brush xml:id="br3">
      <inkml:brushProperty name="width" value="0.21167" units="cm"/>
      <inkml:brushProperty name="height" value="0.21167" units="cm"/>
      <inkml:brushProperty name="color" value="#ED1C24"/>
      <inkml:brushProperty name="fitToCurve" value="1"/>
    </inkml:brush>
  </inkml:definitions>
  <inkml:trace contextRef="#ctx0" brushRef="#br0">2 0 5,'0'0'26,"0"0"1,0 0-8,0 0-6,0 0 0,0 0-5,0 0-2,-8 22-2,8-22 0,8 28 1,-8-28-1,8 43 0,-2-13-2,-4 15 2,8 1-1,-8 15-1,2 4 1,-6 12-1,12-2 0,-4 6 0,2-8 0,-2 0-1,3-9 0,-1-7 0,2-10-1,0-5 1,-4-5-1,0-7 0,-2-6 1,0-3 0,-4-21-1,0 30-1,0-30 1,0 0-1,0 0-1,0 0-2,0 0-8,0 0-20,-16-18-3,18-6 2,-8 3-2</inkml:trace>
  <inkml:trace contextRef="#ctx0" brushRef="#br0" timeOffset="1279.2023">0 14 7,'0'0'12,"0"0"0,0 0 2,0 0-1,0 0 1,0 0 0,0 0-2,0 0-1,0 0-2,0 0-2,0 0-1,16 4-2,-16-4 0,22 8-1,0-4-1,1 0 0,13 4 0,2 0-1,11-12 1,-3 4-1,8-4 0,5 4 0,-5-8 0,3 6 1,-1-6-1,-5 2 1,-5 4-2,-6-2 1,-7 2-1,-5 2 2,-10-2-3,-18 2 1,20 2-2,-20-2-1,0 0-5,0 0-12,0 0-13,-18-17-2,18 17 2</inkml:trace>
  <inkml:trace contextRef="#ctx0" brushRef="#br0" timeOffset="2090.4037">77 523 3,'-15'22'14,"15"-22"0,0 0-1,0 0-2,0 0 0,-26 9-1,26-9 0,0 0-2,0 0-2,-20 4 0,20-4-1,0 0-1,0 0 0,0 0 0,0 0 0,20 4 0,-2-8 0,-18 4 0,43 4-1,-17-4 0,12-4 0,1 4-2,1-2 1,4 0-1,3 0 0,-5-3-1,-2 3 0,-1 0 2,-5 0-2,-10 2 2,-2-2-2,-22 2 1,33 0-3,-33 0 1,0 0-5,28-10-13,-28 10-14,0 0-1,0 0 2</inkml:trace>
  <inkml:trace contextRef="#ctx0" brushRef="#br0" timeOffset="3088.8055">1236 462 6,'0'0'22,"0"0"-4,0 0-1,-26 17-2,26-17-1,-18 2-4,18-2-1,0 0-2,0 0-1,-25 6-1,25-6-1,0 0 0,0 0-1,0 0 0,0 0 0,0 0 0,0 0-1,0 0 1,0 0-1,0 0 0,37 2-1,-11-2 1,8 0-1,13-2 0,1-2 0,8 0-1,-1 0 1,3 2-1,-5-3 0,1 3 0,-5-2 0,-1 0 0,-8 4 1,3-2 0,-9 2 0,-2-4-1,-1 0 2,-11 2-1,0 0 0,-20 2 0,24-2-1,-24 2-1,0 0 1,18-2 0,-18 2 0,0 0 0,0 0 1,0 0-1,0 0 0,0 0-1,0 0 2,0 0-2,0 0 1,22 0 0,-22 0-4,0 0 0,0 0-11,0 0-20,0 0 0,-28-8 0,4 6 0</inkml:trace>
  <inkml:trace contextRef="#ctx0" brushRef="#br0" timeOffset="3962.407">2498-153 5,'0'0'25,"0"0"-5,0 0-1,0 0-2,-14 20-3,14-20-2,0 42-1,8-23-2,-6 21-1,0 1-1,0 9-3,8 7-1,-8 6 0,2 6-1,3 2 0,-1-5-1,-2 7 0,4-6 0,0-2-1,-6-6 0,10-7 1,-6-5-1,-6-4 0,2-9 1,-2 0-1,2-3 0,-6-5 0,6-8 0,-2-18 0,0 33-1,0-33 2,4 32-1,-4-32 0,0 22-1,0-22 1,0 0-1,2 19 0,-2-19 0,0 0-1,0 0-4,22-27-12,-22 27-15,4-38-3,-4 12 1</inkml:trace>
  <inkml:trace contextRef="#ctx0" brushRef="#br0" timeOffset="4820.4083">2543-74 5,'0'0'14,"0"0"-1,0 0-1,0 0 1,0 0 0,0 0 0,0 0 1,0 0-2,0 0-2,34-9-2,-34 9-2,40 0-1,-16 0-2,13-4 0,-3 8-2,6-12 1,5 8-1,-3 0 1,0 0-2,7-4 2,-11 2-1,0 2 0,-3-2 0,-5 2-1,2-2 2,-6 2-2,-5 2 1,-3 0-2,-18-2 2,26 0-1,-26 0 1,20 6-1,-20-6 0,0 0 0,0 0 0,0 0-1,20-2 0,-20 2-2,0 0-9,0 0-20,0 0-3,0 0 1,0 0 0</inkml:trace>
  <inkml:trace contextRef="#ctx0" brushRef="#br0" timeOffset="5740.8101">2611 446 8,'0'0'16,"0"0"-1,0 0 0,0 0-1,0 0 0,0 0 0,18 2-2,-18-2-2,0 0-2,0 0-1,0 0-3,-12 20 0,12-20-1,0 0-1,0 0 0,18 9 0,-18-9-1,37 2 0,-15-2 1,4 6-1,2-6 1,7 2-2,-3-6 1,-2 4-1,2 0 1,3 0-1,-7-4 1,6 4-2,-6 0 1,3-2 0,-7 4 0,2-4 2,-6 2-2,-2-2 1,-18 2 0,0 0-2,21 0 1,-21 0 0,0 0-1,0 0 0,0 0-1,0 0 1,0 0-1,0 0-4,0 0-22,0 0-5,0 0-2,0 0 1</inkml:trace>
  <inkml:trace contextRef="#ctx0" brushRef="#br0" timeOffset="8314.8146">-67-548 17,'0'0'22,"0"0"-6,0 0-4,0 0 0,0 0 0,0 0-3,0 0 0,0 0 0,0 0 0,0 0-2,0 0-1,0 0-2,0 0 0,25 6-2,1-6 1,0 6-2,14-6 1,5 4 0,-3-4-1,2 2 0,5-4 0,-9 2 0,0-2 0,-3 0-1,-3 0 0,-2 0 0,-3 0 1,-5 2-2,-2 0 1,-4 0 1,0 2-1,-18-2-1,22 0 1,-22 0 0,0 0-1,23 2 1,-23-2-5,0 0-26,0 0-3,-8-21 0,8 21 0</inkml:trace>
  <inkml:trace contextRef="#ctx0" brushRef="#br0" timeOffset="9453.6166">-440 67 5,'0'0'25,"0"0"-2,0 0-4,0 0-2,0 0-5,0 0-2,0 0-2,-8 19-2,8-19-1,0 30-2,6-14 0,-2 13-1,4-1 0,-6 12 0,5 3 0,-3 0 0,2 3 0,2 3-1,-6-1 1,-4 3-1,6-4 0,-2 1 0,4-5 0,-6 1 1,2-1-2,-2-7 1,2-5-1,2-7 1,-4-6-1,-2 0 1,2-18-1,0 19 0,0-19 0,0 0 0,0 0 0,0 0 0,0 0-1,0 0 0,0 0-3,0 0-9,0 0-19,10-27-2,-12 9 1,4-6-1</inkml:trace>
  <inkml:trace contextRef="#ctx0" brushRef="#br0" timeOffset="10530.0185">58 1528 9,'0'0'17,"0"0"-1,0 0-2,0 0-1,0 0-2,0 0 1,-2 20-3,2-20-1,0 0 0,0 0-2,0 0 0,23-4-2,-23 4 0,0 0 0,26 12-1,-8-10-1,-2 0 0,10-2-1,5 0 0,-1 0 1,6 0-2,0 0 1,5 0 0,-3-2-1,0 4 3,-1-2-3,-1 2 2,-6 4-2,-2-4 2,1 0-2,-5 2 1,0-1-1,-6 3 0,0-6 0,-18 0 0,23 2 0,-23-2 1,18 0-1,-18 0 0,0 0 0,0 0 0,0 0-2,0 0-7,0 0-22,0 0-2,0 0-2,0 0 0</inkml:trace>
  <inkml:trace contextRef="#ctx0" brushRef="#br0" timeOffset="11856.0209">2551-603 22,'0'0'14,"0"0"0,0 0 0,0 0-2,0 0-1,0 0-2,0 0-1,0 0-3,0 0 0,24 0 0,-6-6-1,-18 6-1,44 2 1,-19 2-1,11-12 0,-4 8 0,7-4-1,-3 6-1,2-4 0,4 0 0,1 0 0,-3 2 1,-2 2-2,7-2 1,-5 0-1,-4-2 1,1 2 0,-9 0 0,0 0-1,-4 0 0,3-2-1,-27 2 1,0 0 1,24-4-1,-24 4 0,0 0-1,0 0-2,0 0-8,0 0-20,0 0-3,0 0 2,0 0-1</inkml:trace>
  <inkml:trace contextRef="#ctx0" brushRef="#br0" timeOffset="12698.4223">3749-115 6,'-21'-16'24,"21"16"-3,0 0-3,0 0-4,0 0-1,0 0-3,0 0-1,0 0-2,0 0-2,0 0 0,-10 24-1,10-24-1,-4 31 0,2-7 0,-4 8-1,2 1 0,-2 9-1,0 3 1,6 3-1,-4 3 0,-2 2 0,6-5 0,-2 3 0,4-6 0,-4-1 0,4-5 0,-2-3-1,2-2 1,-2-5 0,4-5-1,-6 0 0,2-5 0,0-19 0,-2 24 1,2-24-1,0 0-1,0 0 0,0 0-3,0 0-6,0 0-24,0 0-1,10-32 0,-14 13 1</inkml:trace>
  <inkml:trace contextRef="#ctx0" brushRef="#br0" timeOffset="13946.4245">2660 1504 12,'0'0'21,"0"0"-5,0 0-1,0 0-3,0 0 0,0 0-1,0 0-1,32 2-1,-32-2-1,34-2-1,-14 10-1,15-16-1,-5 8-2,10-7 0,9 7-1,-1-4 0,6 2 0,5 0-2,1 2 2,3-2-2,-5 2 1,1-2-1,-13 4 1,1-4-1,-9 4 0,-6-2 0,-6 4 0,-5-4 1,-3 2-1,-18-2 1,24 4-1,-24-4 0,20 7 0,-20-7 1,0 0-1,0 0 0,18 4 0,-18-4 0,0 0 0,0 0 0,0 0 1,0 0-1,0 0 0,0 0-1,0 0-2,0 0-7,0 0-24,-28-11-1,10 1 0,-2 2 0</inkml:trace>
  <inkml:trace contextRef="#ctx0" brushRef="#br1" timeOffset="24897.6438">8203-190 9,'0'0'25,"0"0"-8,0 0-1,10 24-2,-10 9-2,8-7-2,-14 23-2,10 1-1,-8 19-2,8-4 0,-8 16-2,4-6 1,-8 8-1,6-6-1,0-2 0,0-8 0,-2-4-1,2-7 0,-2-3 1,4-10-2,-2-5 0,2-7 1,0-7-1,0-2 1,0-4-1,0-18 0,2 31 0,-2-31 1,0 26-1,0-26 0,0 26 0,0-26-1,4 23 1,-4-23-1,0 0-1,0 22 0,0-22-4,0 0-8,0 0-17,-4-28-4,0 9 3</inkml:trace>
  <inkml:trace contextRef="#ctx0" brushRef="#br1" timeOffset="26145.646">8201-133 1,'0'18'10,"0"-18"-1,0 0-3,0 0 0,0 0 0,0 0 1,0 0 0,0 0 1,0 0 0,0 0 0,0 0 2,0 0-2,0 0 0,0 0-2,0 0-1,0 0-1,0 0 0,0 0 0,22 6-2,-22-6 1,24-4 0,-24 4 0,43-2 0,-13 2 0,4 0-1,2 0 0,9-6 0,3 6-1,5-4 1,3-2-1,11-2 0,-7 2 0,9-2-1,1-1 0,-3 1 0,-5 4 0,1-2 0,-13 4 0,-3 2 0,-11 0 0,-6 0 0,-12 0 0,-18 0 0,26 0 0,-26 0 0,0 0 0,0 0-1,0 0-1,0 0-2,0 0-3,0 0-9,-26-2-17,26 2-1,-34 2 1</inkml:trace>
  <inkml:trace contextRef="#ctx0" brushRef="#br1" timeOffset="26894.4473">8233 410 3,'0'0'7,"10"18"1,-10-18 1,0 0 0,0 0 2,0 0 1,0 0 0,0 0 0,0 0 1,18 12-3,0-20-1,-18 8-2,33 0-1,-13 4-2,10-8-2,0 6 0,7-4-1,1 4 1,10-6-2,-1 2 1,9-2 0,-3 0 0,-1-4 0,0 2 0,-5 0 0,-7 2 0,-6-1-1,-9 5 0,-5 0 1,-20 0-1,0 0 0,0 0-2,0 0 1,0 0-3,-18 25-4,18-25-16,-25-2-9,25 2 0,-30 2 0</inkml:trace>
  <inkml:trace contextRef="#ctx0" brushRef="#br1" timeOffset="33524.4589">10088-222 1,'0'0'24,"0"0"2,0 0-14,0 0-2,0 0-3,0 0-2,0 0-2,-28 28 2,28-28-1,-24 37 0,10-17 0,-9 10 0,1-3 0,-8 5 0,2 0-2,-2 1 0,1-5-1,3 2-1,2-9 1,6-1-1,2-4-2,16-16-3,-17 18-7,17-18-12,0 0-4,17-22-2</inkml:trace>
  <inkml:trace contextRef="#ctx0" brushRef="#br1" timeOffset="33992.4597">9796-305 23,'0'0'26,"0"0"-11,0 0 1,0 0-3,4 24-5,2-4 0,14-2-1,-8 15-1,12-5-1,-3 9-2,5 1 0,-2-3-1,8-1-1,-2 0 0,-1-1 0,1-3-1,-2-7 0,-2-1 0,-8-6-1,5-4-2,-23-12-2,22 14-10,-22-14-14,0 0-3,0 0 0</inkml:trace>
  <inkml:trace contextRef="#ctx0" brushRef="#br1" timeOffset="34912.8612">9739 491 25,'-6'-18'30,"6"18"-8,20 14-3,3-6-4,-15 16-5,26-6-2,-12 15-3,12-9-2,1 8-1,5-3 0,-6-1-1,1-4-1,-3-5-1,-4-1-2,4-6-4,-22 8-15,-10-20-10,25 6 0,-25-6-1</inkml:trace>
  <inkml:trace contextRef="#ctx0" brushRef="#br1" timeOffset="34632.0608">10106 481 4,'0'0'26,"0"0"1,0 0-12,-28 22-4,28-22-1,-18 24-5,18-24 0,-32 41-1,18-19 0,-7 6-1,1-3 0,-4 3 0,-2-2-2,4-5 0,1-3-1,21-18-3,-38 24-4,38-24-8,-24 6-11,24-6-4,-20-14 1</inkml:trace>
  <inkml:trace contextRef="#ctx0" brushRef="#br1" timeOffset="35646.0626">10556-214 11,'0'0'26,"0"0"-7,0 0-2,0 0-1,0 0-3,0 0-2,0 0-1,16 18-1,-18 16-3,14 1-1,-10 14 0,4 7-2,-2 21-1,2-2 0,0 6-1,0-4 0,0 2 0,-1-8 0,3-2 0,0-14-1,0-11 1,-6-5-1,2-11 1,-2-4-1,-2-24-1,0 21 0,0-21 0,0 0-3,0 0-4,0 0-10,-18-29-16,12 5-1,4-4 1</inkml:trace>
  <inkml:trace contextRef="#ctx0" brushRef="#br1" timeOffset="36332.4638">10621-267 23,'0'0'24,"0"0"-4,0 18-5,0-18-1,22 2-3,2-10-1,-6 12-3,16-10-2,-3 4-1,11-4 1,-2 4-2,7-2-2,-1 2 1,2 0-2,1 4 2,-3-2-2,1 2 1,-5 0-1,2-2 0,-7 2 1,-5-2-1,0-2 1,-4 0-1,-6 0-1,-22 2 1,29-2-2,-29 2-1,0 0-2,0 0-9,0 0-13,-18 4-6,-1 4 1</inkml:trace>
  <inkml:trace contextRef="#ctx0" brushRef="#br1" timeOffset="38173.2669">8169-881 4,'-27'-24'29,"27"24"0,-18-8 1,18 8-17,0 0-2,0 0-4,24 41-2,-3-23-2,-1 10 1,14 0-1,2 9 0,11-7-2,-3 3 0,4-7-1,-3-2 1,-5-1-2,4-3 0,-15-4-5,3-14-8,-12 14-16,-20-16-4,18 8 2</inkml:trace>
  <inkml:trace contextRef="#ctx0" brushRef="#br1" timeOffset="37892.4666">8469-812 31,'6'-18'31,"-6"18"-7,0 0-5,0 0-5,0 0-4,-28 12-4,8 8-2,-1-3-1,-5 9-1,-4 0 0,2 7-1,8-1 0,-3-4-1,3 1 1,4-7-3,-4 0-1,20-22-4,-30 37-9,30-37-15,0 0-3,-22 2 2</inkml:trace>
  <inkml:trace contextRef="#ctx0" brushRef="#br1" timeOffset="38594.4678">9106-881 17,'0'0'31,"0"0"-1,0 0 2,-26 2-24,26-2 0,-18 21-4,18-21-1,-34 38-1,13-11 0,-5 7 0,-4 0-1,-4 3 1,5-5-1,-1 1-1,2-5-2,4-10-2,-9 7-5,33-25-11,-32 8-12,32-8-1,-26-8 1</inkml:trace>
  <inkml:trace contextRef="#ctx0" brushRef="#br1" timeOffset="36940.8649">10677 199 25,'20'8'27,"-20"-8"-8,0 0-3,0 0-5,0 0-5,0 0-2,0 0 0,0 0-2,-18 22-1,18-22 0,0 0 0,0 0-1,-18 15 2,18-15-1,0 0 2,0 0 0,0 0-1,0 0 1,26 4 0,-6-10 0,0 6-1,11-6 0,5-1 0,10 1-1,-3-2 0,7 2-1,-6 0 1,5 0-1,-3 2 1,-5 0-1,-5 2 0,-6 0 0,-2 2 0,-6 0 0,-1 0 0,-21 0-1,24 2 0,-24-2-2,28 0-9,-28 0-20,0 0-2,0 0 1</inkml:trace>
  <inkml:trace contextRef="#ctx0" brushRef="#br1" timeOffset="40466.471">7769 622 17,'-32'23'24,"-2"1"-10,8 2-1,-11 5-4,9-9 0,-6 8-2,1-3-2,3-1-1,6-6-4,24-20-6,-36 23-5,16-19-14,20-4-2,-21-8-1</inkml:trace>
  <inkml:trace contextRef="#ctx0" brushRef="#br1" timeOffset="40045.2702">7487-139 3,'0'0'30,"-28"-18"1,28 18 2,0 0-16,-16 18-6,16-18-4,24 38-3,-2-13-1,4 9-1,6-2-1,7 3 0,3-3 0,7 3-1,-7-3 0,4-2-1,-9-3-1,1-15-3,-14 14-7,0-22-19,-24-4-2,26 13 1</inkml:trace>
  <inkml:trace contextRef="#ctx0" brushRef="#br1" timeOffset="39780.0698">7931-101 12,'0'0'24,"0"0"-2,18-14-2,-18 14-3,0 0-3,0 0-4,-20 0-3,-1 14-2,1-4-2,-8 13-1,-2-1-1,-7 8 1,-3 3-1,-2-1 0,1 1-1,1-1 1,6 0-1,4-9 0,1-3-1,11-10-3,0 10-4,18-20-12,0 0-12,0 0 0,-2-26 0</inkml:trace>
  <inkml:trace contextRef="#ctx0" brushRef="#br1" timeOffset="40700.4715">7523 564 25,'4'-25'33,"-4"25"-1,0 0-12,0 0-4,14 37-5,-1-19-5,-3 14-2,6-3-1,-2 5-2,10-1 0,2-1-1,-4-4 0,15-9-6,-17 9-13,14-16-14,-6-4-2,-1-8 2</inkml:trace>
  <inkml:trace contextRef="#ctx0" brushRef="#br1" timeOffset="38828.4682">8703-864 14,'0'0'32,"0"0"0,0 0 1,-16 30-19,16-30-5,38 47-4,-10-23-3,1 10-1,3 1 0,2-5 0,0-6-1,3-3-2,-13 3-4,16-16-11,-10 0-15,-3-2-1,-3-10 0</inkml:trace>
  <inkml:trace contextRef="#ctx0" brushRef="#br1" timeOffset="43087.2755">10983-851 23,'0'0'31,"0"0"1,0 0-13,0 0-2,0 0-8,0 0-1,-24 8-4,24-8 0,-22 26-2,22-26 0,-36 43-2,16-21 0,-1 8 0,-1-3-1,0-3-2,-4 4 0,26-28-5,-40 41-8,40-41-15,-27 14-2,27-14 0</inkml:trace>
  <inkml:trace contextRef="#ctx0" brushRef="#br1" timeOffset="43321.276">10729-892 25,'-12'-24'31,"12"24"2,0 0-2,0 0-21,0 0-2,16 22-5,-1 1-2,5-3 0,4 4-1,2 2 0,0-1 0,1 5-2,-1-18-3,-8 19-12,0-23-15,2 2-1,-20-10 0</inkml:trace>
  <inkml:trace contextRef="#ctx0" brushRef="#br1" timeOffset="43648.8767">11437-914 13,'0'0'30,"0"0"1,0 0 1,0 0-20,0 0-5,0 0-2,-14 22-2,-2-3-1,-8 11 0,4-6-1,-7 1-1,-3 3-1,-2-4-3,-2 7-5,15-15-14,-3-4-9,4 0-1,-2-8 2</inkml:trace>
  <inkml:trace contextRef="#ctx0" brushRef="#br1" timeOffset="43898.477">11161-923 32,'0'0'33,"0"0"1,0 0-2,0 0-24,0 38-2,18-21-4,0 3-1,2 8 0,5 1 0,3-5 0,4 0-2,-4-8 1,7 1-3,-15 1-5,10-18-17,-4 8-9,-2-8 1,-24 0-1</inkml:trace>
  <inkml:trace contextRef="#ctx0" brushRef="#br1" timeOffset="45130.8793">11967 412 24,'0'0'30,"-16"18"2,2-2-6,-12 15-18,6-13-2,-10 16-3,-3-3-2,-7 5 0,-2 1-1,7-9-1,-5 6-3,14-11-7,-6 11-16,1-18-5,11-8 1</inkml:trace>
  <inkml:trace contextRef="#ctx0" brushRef="#br1" timeOffset="45396.0798">11596 385 48,'0'0'33,"0"0"0,17 29-12,-11 1-15,24-6-2,0 9-2,4 3-1,-1 5 0,3-1-1,-4-5 0,1-3 0,3-7-4,-22 3-7,10-14-20,-6 0-3,-18-14 2,24 10-1</inkml:trace>
  <inkml:trace contextRef="#ctx0" brushRef="#br1" timeOffset="44491.2782">12048-204 23,'0'0'30,"0"0"4,-24 0-9,24 0-12,-40 22-3,19-10-5,-13 13-2,-4 1-1,0 8 0,-7-3-2,7 1 0,0 1-2,11-13-3,-13 14-10,12-26-17,6 5-2,3-13 2</inkml:trace>
  <inkml:trace contextRef="#ctx0" brushRef="#br1" timeOffset="44756.4787">11653-265 17,'-14'-22'31,"14"22"1,0 0 1,0 0-18,20 26-7,6-12-2,2 7-4,7 1 0,3 10 0,0 3-1,5-11 0,-1 6-1,-6-7-1,-7 5-2,5-14-9,-12 13-19,-22-27-3,32 28 1,-32-28 0</inkml:trace>
  <inkml:trace contextRef="#ctx0" brushRef="#br2" timeOffset="55708.6978">-36 4583 21,'8'24'26,"-6"14"1,-6 5-14,18 1-4,-10 21 2,12-10-3,-6 10-2,8-4 0,-8-1-2,2-5 1,-4-4-1,1-1-1,-7 1-1,2-2 0,-4 3-1,0-5 0,-4 1-1,2-7 1,0 1-1,2-7 0,-2-3 0,2-5 0,0-27 0,0 28 0,0-28 0,0 0 0,0 0 0,0 0-1,0 0-1,0 0-3,0 0-7,0 0-19,18-2 0,-18 2 0,-10-24 0</inkml:trace>
  <inkml:trace contextRef="#ctx0" brushRef="#br2" timeOffset="57611.9013">169 5144 14,'0'0'23,"0"0"-4,0 0-3,0 0-1,0 0-3,0 0-2,0 0 0,31 4-1,-31-4-2,40 0-2,-18 4-1,10-8-1,1 4-1,3 0-1,-4-2 0,2 4 0,-3 0 1,-3-2-1,-2 2 1,-4 2-1,-2-2 1,1-2-1,-21 0 1,28-2-1,-28 2-1,0 0-2,34-8-11,-34 8-18,0 0-2,0 0-1,0 0 0</inkml:trace>
  <inkml:trace contextRef="#ctx0" brushRef="#br2" timeOffset="56894.3">-16 4615 12,'0'0'23,"0"0"0,0 0-12,0 0 0,-24 6-2,24-6-3,0 0 0,0 0 1,0 0 0,22-6 0,-22 6-1,18 0-1,-18 0 0,28 0-1,-10 6-2,15-6 0,-3 2-1,8-2 1,7 0-1,5 2 0,0-2-1,7 0 1,-5 0 1,1-2-1,-5 2 1,0-2-2,1-2 2,-5 2-1,-5 0 0,-3-4 0,-4 6-1,-6-4 0,3 0 0,-3 0 0,-26 4 0,28-4 0,-28 4 0,20-4 0,-20 4 0,0 0 0,0 0 0,0 0-2,20-4-2,-20 4-6,0 0-20,-22-3-3,22 3 0,-26 11 0</inkml:trace>
  <inkml:trace contextRef="#ctx0" brushRef="#br2" timeOffset="61745.9085">1597 4805 42,'0'0'35,"0"0"0,0 0-1,0 0-20,0 0-4,-20 8-4,20-8-2,0 0-1,0 0 0,0 0-1,0 0-1,0 0 1,0 0-1,0 0 1,0 0-1,0 0 1,0 0-1,0 0-1,0 0 1,0 0-1,0 0 1,0 0-1,0 0 1,0 0-2,0 0 1,0 0 0,0 0 0,0 0-1,0 0-2,0 0-1,0 0-4,0 0-25,0 0-5,-2-20-1,2 20 1</inkml:trace>
  <inkml:trace contextRef="#ctx0" brushRef="#br2" timeOffset="63867.5123">2299 4564 22,'-20'0'25,"20"0"-7,0 0-4,0 0-2,0 0-3,0 0-2,0 0 0,-19 2-1,19-2 1,0 0-1,0 0-1,-12 33-1,12-15-1,-6 12 0,4 3 0,-2 9 0,4 3-2,0 3 1,4 1-1,2 2 1,-2-1 0,2 5-1,6-8 1,-3 3-1,-1-3 0,-4-1 0,-2 1 1,-2 2-1,2-7-1,0-1 0,-2-3 0,-2-9 0,6-3 1,-2-6-1,-2-20 0,6 22 0,-6-22 0,0 0 0,0 0-1,0 0 0,0 0-2,0 0 0,0 0-2,0-26-5,0 26-11,0 0-13,-16-24 0,12 8 1</inkml:trace>
  <inkml:trace contextRef="#ctx0" brushRef="#br2" timeOffset="64803.5139">2297 4572 9,'0'0'20,"0"0"-2,0 0-2,0 0 1,-20-4-1,20 4-1,0 0-2,20-4-4,-20 4-2,24 0-2,-4 2-1,2-8-1,10 4-1,11 2 0,-1-2-2,9-4 1,1 6-1,-4-6 1,1 4-1,-1 2 0,-1 0-1,-9 0 2,-8 0-2,2 0 2,-5 0-1,-3 2 0,-2 0 0,-2 2 0,0-4 0,2 0 1,-1 0-1,-21 0 0,30-4 0,-30 4 0,22-4-1,-22 4 1,0 0-3,0 0-6,0 0-20,0 0-3,-28 0-2,28 0 0</inkml:trace>
  <inkml:trace contextRef="#ctx0" brushRef="#br2" timeOffset="65489.9151">2355 5006 2,'0'0'23,"0"0"-2,0 0-3,0 0-3,0 0-1,26 14-2,-26-14-2,0 0-2,19 18-2,-1-20-1,4 6-1,4-8 0,2 4-1,7-4-1,-1 2 0,4-4 0,-2 4-1,5-2 0,-15 4-1,2-2 1,-6 2-1,1-4 0,-23 4 0,26 0 0,-26 0 0,18 0 0,-18 0-2,0 0-1,24-4-5,-24 4-13,0 0-11,0 0-1,0 0 1</inkml:trace>
  <inkml:trace contextRef="#ctx0" brushRef="#br3" timeOffset="79077.539">1522 4775 14,'21'-2'17,"-21"2"-1,0 0 0,0 0 0,0 0 0,0 0-3,0 0-3,0 0-3,0 0-3,0 0 0,0 0-2,0 0-1,0 0 0,0 0 0,0 0 0,0 0 0,0 0 0,0 0 0,22-6 1,-22 6-1,0 0 0,0 0 0,0 0 0,0 0 0,0 0 0,0 0 0,0 0-1,0 0 1,0 0-1,0 0 1,0 0-1,0 0 0,0 0 1,0 0 1,0 0-1,0 0 0,0 0 0,0 0 1,0 0-1,0 0 0,0 0-1,0 0 0,0 0-2,18-2-4,-18 2-19,0 0-8,0 0-2,0 0 2</inkml:trace>
  <inkml:trace contextRef="#ctx0" brushRef="#br3" timeOffset="80372.3413">1593 5273 14,'0'0'19,"0"0"0,0 0-2,0 0-1,0 0-3,0 0 0,0 0-4,0 0-1,0 0-2,0 0-1,0 0-1,0 0 0,0 0-2,0 0 1,0 0-1,0 0-1,0 0 0,0 0-1,0 0-3,0 0-11,0 0-17,0 0-3,0 0 1,0 0-1</inkml:trace>
  <inkml:trace contextRef="#ctx0" brushRef="#br3" timeOffset="83024.3459">155 4145 21,'0'0'20,"0"0"-2,0 0-2,0 0 0,0 0-4,0 0-1,0 0-1,0 0-3,0 0-1,0 0 0,-20-2-2,20 2 0,0 0-1,0 0-1,0 0 0,0 0 0,0 0-1,0 0 1,0 0-1,0 0-1,0 0 1,0 0 1,0 0-1,0 0 1,0 0-1,0 0 0,0 0 0,0 0 0,0 0-1,0 0 0,0 0-2,0 0-4,-2-22-25,2 22-3,0 0-2,0 0 0</inkml:trace>
  <inkml:trace contextRef="#ctx0" brushRef="#br3" timeOffset="83975.9474">621 4109 7,'0'0'20,"0"0"-3,0 0-1,0 0-3,0 0 0,0 0-1,0 0-1,0 0 0,0 0-2,0 0-1,0 0-3,0 0-1,0 0-1,0 0 0,0 0 0,0 0 0,0 0-1,0 0 1,0 0-1,0 0 1,0 0 1,0 0-2,0 0-3,0 0 2,0 0 0,0 0-2,0 0-2,0 0-14,0 0-17,-18 8-1,18-8 0,0 0-1</inkml:trace>
  <inkml:trace contextRef="#ctx0" brushRef="#br3" timeOffset="84958.7493">2289 4145 28,'0'0'28,"-21"-8"-7,21 8-2,0 0-5,0 0-4,0 0-2,0 0-1,0 0-1,0 0-1,0 0 0,0 0-1,0 0 0,0 0-1,0 0 0,0 0 0,0 0 1,0 0-3,0 0 0,-4-18 0,4 18 0,0 0-1,0 0 0,0 0-2,0 0-1,0 0-6,0 0-26,0 0 1,0 0-3,0 0 1</inkml:trace>
  <inkml:trace contextRef="#ctx0" brushRef="#br3" timeOffset="85847.9509">2964 4046 7,'-18'8'9,"18"-8"1,0 0 0,0 0 3,0 0 0,0 0 1,0 0 1,0 0-1,0 0-1,-10-20-1,10 20-2,0 0-2,-26-9-2,26 9-2,0 0-1,0 0-1,0 0 0,0 0-1,0 0 0,0 0-1,0 0 0,0 0-1,0 0-1,0 0-4,0 0-25,0 0-3,0 0-1,0 0 0</inkml:trace>
  <inkml:trace contextRef="#ctx0" brushRef="#br3" timeOffset="86768.3524">3432 4706 7,'0'0'28,"0"0"-1,0 0-4,0 0-5,0 0-4,0 0-1,0 0-3,0 0-2,0 0-2,0 0-1,0 0-1,0 0-1,0 0-1,0 0 1,0 0-2,0 0 0,0 0-1,0 0 1,0 0-2,0 0-1,0 0-5,0 0-20,0 0-8,0 0-1,0 0 1</inkml:trace>
  <inkml:trace contextRef="#ctx0" brushRef="#br3" timeOffset="88546.7556">2395 6067 33,'0'0'26,"0"0"-2,0 0-3,0 0-5,0 0-3,0 0-3,0 0-2,0 0-3,0 0-1,0 0-2,0 0 0,0 0 0,0 0 0,0 0 0,0 0-2,0 0 1,0 0 0,0 0 0,0 0-1,0 0 0,0 0-2,0 0-3,0 0-15,0 0-14,9 19-1,-9-19 1,24-2-1</inkml:trace>
  <inkml:trace contextRef="#ctx0" brushRef="#br3" timeOffset="89155.1567">2906 6102 7,'0'0'27,"0"0"2,0 0 2,0 0-15,0 0-3,0 0-3,0 0-2,0 0-1,0 0-1,0 0-1,0 0 0,0 0-2,0 0 1,0 0-2,0 0-1,0 0 0,0 0-1,0 0-1,0 0-3,0 0-12,0 0-17,0 0-2,0 0 0,0 0-1</inkml:trace>
  <inkml:trace contextRef="#ctx0" brushRef="#br3" timeOffset="87579.5539">3426 5370 17,'0'0'28,"0"0"-3,0 0-2,0 0-4,0 0-2,0 0-4,0 0-4,0 0-1,0 0-3,0 0-2,0 0 1,0 0-1,0 0-2,0 0 1,0 0-2,0 0 0,0 0 1,0 0-2,0 0-1,0 0-3,0 0-15,0 0-14,-2-20-2,2 20 0,0 0 1</inkml:trace>
  <inkml:trace contextRef="#ctx0" brushRef="#br3" timeOffset="90761.9595">171 6102 3,'0'0'26,"0"0"0,-20 10 2,20-10-13,0 0-3,0 0-2,0 0-2,0 0-1,0 0 0,0 0 1,0 0-1,0 0-1,0 0-1,0 0 0,0 0-2,0 0-1,0 0 0,0 0-1,0 0-1,0 0 1,0 0-2,0 0 1,0 0-2,0 0-2,0 0-11,0 0-18,0 0-2,0 0-1,0 0 1</inkml:trace>
  <inkml:trace contextRef="#ctx0" brushRef="#br3" timeOffset="91510.7607">748 6100 24,'0'0'30,"0"0"1,0 0-1,-20 10-16,20-10-3,0 0-5,0 0 0,0 0-1,0 0-1,0 0 2,0 0 0,0 0-1,0 0-2,0 0 0,0 0-1,0 0 0,0 0-1,0 0-1,0 0-1,0 0-4,0 0-23,0 0-7,0 0-2,0 0 1</inkml:trace>
  <inkml:trace contextRef="#ctx0" brushRef="#br3" timeOffset="92649.5627">-605 4905 35,'0'0'30,"0"0"1,0 0-4,0 0-15,0 0-1,0 0-4,0 0-1,0 0-1,0 0 1,0 0 0,0 0-2,0 0 0,0 0-2,0 0 1,0 0-2,0 0 0,0 0-1,0 0-1,0 0 1,0 0-1,0 0-1,0 0-1,0 0-1,-18 8-10,18-8-20,0 0-1,0 0-2,14 16 2</inkml:trace>
  <inkml:trace contextRef="#ctx0" brushRef="#br3" timeOffset="98031.5723">-569 5401 16,'-18'10'20,"18"-10"-5,0 0-3,0 0-1,0 0-3,0 0 2,0 0 0,0 0-1,0 0 1,0 0-2,0 0-1,0 0 0,0 0-2,0 0-1,0 0-1,0 0 0,0 0 0,0 0-2,0 0 1,0 0 0,0 0-1,0 0 2,0 0-2,0 0 1,0 0-2,18-8 2,-18 8-1,0 0 0,0 0-1,0 0 1,0 0-1,0 0 0,0 0 1,0 0-1,0 0-1,0 0-2,0 0-10,0 0-21,0 0 1,0 0-4,0 0 2</inkml:trace>
  <inkml:trace contextRef="#ctx0" brushRef="#br1" timeOffset="41324.4726">8265 1477 30,'0'0'28,"0"0"-9,0 0 0,12-22-6,-12 22-3,-18 10-2,-6 10-1,24-20-2,-40 43-2,14-13 0,-5 5-1,-5 1-1,8 3-1,-2-5 0,3-8-3,-9 5-5,36-31-13,-34 22-13,16-18 2,18-4-2</inkml:trace>
  <inkml:trace contextRef="#ctx0" brushRef="#br1" timeOffset="41558.473">8033 1404 21,'0'0'33,"0"0"0,0 0 0,0 0-20,19 29-6,-3-3-2,12-6-3,4 13 0,2-3 0,-1-4-3,-1 3 0,8-7-2,-15 4-8,11-16-17,-8 5-6,-2-7 0,-2-4 0</inkml:trace>
  <inkml:trace contextRef="#ctx0" brushRef="#br1" timeOffset="41886.0735">9080 1396 22,'0'0'32,"0"0"1,0 0-1,0 0-24,0 0-1,-40 25-2,26-7-3,-19 12-1,-1 3 0,-4 1 0,7 6-1,-5-11 0,4 7-2,10-9-4,-19 1-6,17-24-11,0 4-11,0-8 1,4-6 1</inkml:trace>
  <inkml:trace contextRef="#ctx0" brushRef="#br1" timeOffset="42104.474">8644 1406 31,'0'0'33,"19"-16"0,-19 36-12,22-12-6,-12 25-7,16-11-3,2 11-2,5-3-1,-5 4-1,6-1-1,0-9-3,-12 2-7,-22-26-23,35 19-2,-35-19 1,22-4 0</inkml:trace>
  <inkml:trace contextRef="#ctx0" brushRef="#br1" timeOffset="46222.8812">10844 1200 18,'0'0'31,"0"0"1,0 0 0,0-19-20,0 19-3,-20 25-2,6-5-4,2 4-1,-8 9-2,2 1 1,-5 3-1,-1 1 0,2-1 0,-4-5-2,6-10-1,-4 7-5,24-29-9,-21 20-15,21-20 0,-18-4-1</inkml:trace>
  <inkml:trace contextRef="#ctx0" brushRef="#br1" timeOffset="46456.8816">10582 1149 25,'0'0'32,"0"0"0,0 0 1,20 16-23,5-6-1,-7 19-6,14-3 0,-2 9-1,7-3-1,-5 2 0,-2-1-1,0-5-1,-8 3-2,5-5-5,-17 0-17,4-6-8,-14-20 0,0 0 0</inkml:trace>
  <inkml:trace contextRef="#ctx0" brushRef="#br1" timeOffset="47049.6827">11461 1173 2,'0'0'27,"0"0"1,0 0-3,0 0-11,0 0-4,0 0-3,25-10-2,-25 10 1,0 0-1,0 0-1,-17 18 0,-1 3 0,-2-1-1,-6 10 0,-8 1-1,3 7 0,-1 3-1,4 3 0,-2-3-1,9-5 1,1-3-1,2-5 0,6-2 0,12-26-2,-16 27-1,16-27-2,0 0-4,0 0-8,0 0-15,-12-27-1,14 7 0</inkml:trace>
  <inkml:trace contextRef="#ctx0" brushRef="#br1" timeOffset="47315.8832">11177 1173 20,'0'0'32,"-6"-24"1,6 24-3,0 0-15,0 0-4,18 32-5,0-15-2,0 15-1,7-4-1,1 11 0,6-1-1,0-1 0,-1-3-1,-5 1 0,2-7-1,-4-4-1,-8 3-2,11-19-9,-17 16-20,-10-24-2,0 0 2,0 0-1</inkml:trace>
</inkml:ink>
</file>

<file path=ppt/ink/ink14.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0-10-26T19:50:28.594"/>
    </inkml:context>
    <inkml:brush xml:id="br0">
      <inkml:brushProperty name="width" value="0.21167" units="cm"/>
      <inkml:brushProperty name="height" value="0.21167" units="cm"/>
      <inkml:brushProperty name="color" value="#ED1C24"/>
      <inkml:brushProperty name="fitToCurve" value="1"/>
    </inkml:brush>
  </inkml:definitions>
  <inkml:trace contextRef="#ctx0" brushRef="#br0">-10-15 4,'0'0'25,"0"0"-1,0 0-7,-26 0-8,26 0 1,0 0-3,0 0-2,0 0 0,0 0 0,0 0 1,0 0 0,0 0-1,0 0-1,0 0-1,0 0 0,0 0-1,0 0-1,0 0-1,0 0 1,0 0-1,0 0 0,0 0 0,0 0-1,0 0-3,0 0-8,0 0-18,0 0-1,0 0 0,22-16-1</inkml:trace>
</inkml:ink>
</file>

<file path=ppt/ink/ink1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0-10-26T19:50:40.201"/>
    </inkml:context>
    <inkml:brush xml:id="br0">
      <inkml:brushProperty name="width" value="0.21167" units="cm"/>
      <inkml:brushProperty name="height" value="0.21167" units="cm"/>
      <inkml:brushProperty name="color" value="#ED1C24"/>
      <inkml:brushProperty name="fitToCurve" value="1"/>
    </inkml:brush>
  </inkml:definitions>
  <inkml:trace contextRef="#ctx0" brushRef="#br0">2-21 28,'0'0'29,"0"0"1,0 0-1,-19 24-17,19-24-2,0 0-3,0 0-1,0 0-1,0 0 1,0 0-1,0 0 2,0 0-3,0 0 0,0 0-1,0 0-2,0 0 1,0 0-1,0 0-2,0 0 0,0 0 0,0 0-5,0 0-29,0 0 1,0 0-3,-16-14 1</inkml:trace>
</inkml:ink>
</file>

<file path=ppt/ink/ink1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0-10-26T19:51:03.867"/>
    </inkml:context>
    <inkml:brush xml:id="br0">
      <inkml:brushProperty name="width" value="0.21167" units="cm"/>
      <inkml:brushProperty name="height" value="0.21167" units="cm"/>
      <inkml:brushProperty name="color" value="#7030A0"/>
      <inkml:brushProperty name="fitToCurve" value="1"/>
    </inkml:brush>
  </inkml:definitions>
  <inkml:trace contextRef="#ctx0" brushRef="#br0">42 2 3,'0'0'20,"0"0"-4,0 0-2,0 0-2,-25 6-1,25-6 0,0 0-1,0 0 0,0 0-2,0 0-1,-18-8 0,18 8-1,0 0-2,0 0 0,0 0-1,0 0 0,0 0 0,0 0-1,0 0 0,0 0-1,0 0 0,0 0 0,0 0 0,0 0-1,0 0 1,0 0-1,-4-18 0,4 18-2,0 0-3,0 0-15,0 0-14,0 0-1,-8 20 0</inkml:trace>
</inkml:ink>
</file>

<file path=ppt/ink/ink1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0-10-26T19:51:02.791"/>
    </inkml:context>
    <inkml:brush xml:id="br0">
      <inkml:brushProperty name="width" value="0.21167" units="cm"/>
      <inkml:brushProperty name="height" value="0.21167" units="cm"/>
      <inkml:brushProperty name="color" value="#7030A0"/>
      <inkml:brushProperty name="fitToCurve" value="1"/>
    </inkml:brush>
    <inkml:brush xml:id="br1">
      <inkml:brushProperty name="width" value="0.07938" units="cm"/>
      <inkml:brushProperty name="height" value="0.07938" units="cm"/>
      <inkml:brushProperty name="color" value="#7030A0"/>
      <inkml:brushProperty name="fitToCurve" value="1"/>
    </inkml:brush>
  </inkml:definitions>
  <inkml:trace contextRef="#ctx0" brushRef="#br0">8421 3942 20,'20'-14'19,"-20"14"0,0 0-1,0 0-1,0 0-4,-18-4-2,18 4-4,0 0-1,0 0-2,-19-12-1,19 12 0,0 0 0,0 0-1,0 0 0,0 0 0,0 0 0,0 0 0,0 0-1,0 0 0,0 0-1,0 0-1,0 0-4,0 0-6,0 0-23,0 0-1,0 0 1,0 0 0</inkml:trace>
  <inkml:trace contextRef="#ctx0" brushRef="#br0" timeOffset="2652.0047">9144 3855 10,'0'0'29,"0"0"-4,0 0-4,0 0-5,0 0-3,0 0-4,0 0-3,0 0-1,0 0-1,0 0-1,0 0 1,0 0-2,0 0 0,0 0 1,0 0-1,0 0 0,0 0 0,0 0 0,19-4 0,-19 4-1,0 0 1,0 0-2,0 0 1,0 0 0,0 0 0,0 0-1,0 0 0,0 0 0,18-10 0,-18 10 2,0 0-2,0 0 0,0 0-2,0 0 2,0 0-1,0 0 0,0 0-2,0 0-2,0 0-15,0 0-15,0 0-1,0 0 0</inkml:trace>
  <inkml:trace contextRef="#ctx0" brushRef="#br0" timeOffset="5366.4095">7900 5243 28,'0'0'19,"0"0"-2,0 0-1,0 0-2,0 0-3,0 0-2,0 0-1,21-8-1,-21 8-1,0 0 0,0 0 0,0 0-1,0 0 0,0 0-1,0 0 0,0 0-1,0 0 0,0 0 0,-9 18-1,9-18 0,0 0-1,0 0 1,0 0-1,0 0 0,0 0 0,0 0 0,0 0-1,0 0-1,0 0-1,-20-2-4,20 2-26,0 0-5,-2-20-1,2 20 1</inkml:trace>
  <inkml:trace contextRef="#ctx0" brushRef="#br0" timeOffset="4274.4074">7840 4459 20,'0'0'26,"0"0"-5,0 0-1,0 0-5,0 0-3,0 0-4,0 0-2,0 0-1,0 0-2,0 0 0,0 0 0,0 0 0,0 0 0,0 0 1,0 0-1,0 0 1,0 0-1,0 0 0,0 0-1,0 0-1,0 0 1,0 0-1,0 0-1,0 0 0,0 0 0,0 0 0,0 0 0,0 0 0,0 0 1,0 0 0,0 0-1,0 0 1,0 0-2,0-18-1,0 18-3,0 0-10,0 0-20,0 0-1,-2 22 0,2-22 0</inkml:trace>
  <inkml:trace contextRef="#ctx0" brushRef="#br0" timeOffset="8080.8142">9286 6136 12,'0'0'26,"0"0"-3,0 0-4,-8 24-4,8-24-3,0 0-2,0 0-1,0 0-1,0 0 0,0 0-2,0 0-1,0 0-1,0 0 0,10 23-1,-10-23 1,0 0-1,0 0-1,0 0 1,0 0-1,0 0 0,0 0 0,0 0 0,0 0-1,0 0 1,0 0-1,0 0-1,0 0 0,0 0-1,0 0-2,0 0-5,0 0-27,26-6-1,-26 6-3,0 0 2</inkml:trace>
  <inkml:trace contextRef="#ctx0" brushRef="#br0" timeOffset="7020.0124">8495 6258 18,'0'0'25,"0"0"-1,0 0-16,0 0 3,0 0-4,0 0 0,0 0 1,6-19 1,-6 19 0,0 0 1,0 0-1,0 0-1,0 0-3,0 0-1,-20-14-1,20 14 0,0 0 0,0 0-2,0 0 0,0 0 1,0 0 0,0 0-1,4-18 0,-4 18 1,0 0-1,0 0 0,8-20 0,-8 20 0,0 0-1,0 0 0,0 0 0,0 0-1,18-18-2,-18 18-2,0 0-17,0 0-14,25 0-2,-25 0 1,24 6 0</inkml:trace>
  <inkml:trace contextRef="#ctx0" brushRef="#br0" timeOffset="13946.4245">10014 5247 6,'0'0'17,"0"0"-1,0 0-2,0 0-3,0 0-1,0 0-2,0 0-1,0 0-1,0 0-2,0 0 1,0 0-1,0 0 0,0 0 0,0 0 0,0 0-1,0 0 1,0 0-1,0 0 0,0 0-1,0 0 0,0 0 0,0 0 0,0 0-1,0 0 0,0 0 0,0 0 0,0 0 0,0 0-1,0 0 2,0 0-2,0 0 2,0 0-2,0 0 1,0 0 0,0 0-1,0 0 1,0 0-1,0 0 1,0 0 0,0 0-1,0 0 1,0 0 0,0 0-1,0 0 1,0 0 0,0 0 0,0 0 0,0 0 1,0 0-1,0 0 0,0 0-1,0 0 2,0 0-2,0 0 1,0 0-1,0 0 2,0 0-2,0 0 1,0 0-1,0 0 0,0 0 1,0 0-1,0 0 1,0 0-1,0 0 0,0 0 1,0 0-1,0 0 0,0 0 0,0 0 1,0 0-1,0 0-1,0 0 1,0 0 0,0 0 0,0 0 0,0 0 1,0 0-1,0 0 1,0 0-1,0 0 1,0 0-1,0 0 1,0 0-1,0 0-2,0 0-2,0 0-21,0 0-10,0 0-2,0 0 0</inkml:trace>
  <inkml:trace contextRef="#ctx0" brushRef="#br1" timeOffset="22230.0389">10175 4293 0,'0'0'11,"0"0"0,0 0 0,0 0-2,0 0 1,0 0-1,0 0 0,0 0 0,-22 0 0,22 0-2,-24 10-2,24-10-2,-37 30 0,19-17-1,-10 9 0,2 0 0,-5 4-1,9-5 0,-4 1 0,4 0 0,0-4 0,3-1-1,19-17 0,-28 26-1,28-26-2,-18 20-2,18-20-6,0 0-5,0 0-10,0 0-2</inkml:trace>
  <inkml:trace contextRef="#ctx0" brushRef="#br1" timeOffset="22620.0398">9891 4275 11,'0'0'19,"0"0"-2,0 0-3,0 0-1,18 2 0,-18-2-3,18 18-1,-8 6-1,10-8-2,-4 11-2,8-5-1,1 6-1,5-3-1,0-1 0,2-4-1,-5-2 1,-3-5 0,-2 1-1,-4-6 0,-18-8 0,26 8 1,-26-8-2,0 0-2,0 0-5,0 0-9,0 0-14,0 0 1,-20-6-1</inkml:trace>
  <inkml:trace contextRef="#ctx0" brushRef="#br1" timeOffset="23836.8419">10945 3584 17,'0'0'24,"22"-8"-5,-22 8-4,0 0-3,0 0-2,0 0-3,-28 10-3,28-10 1,-36 28-3,16-7 1,-13-3 0,7 12-1,-10-8-1,10 11 1,-1-7 0,3 5-1,4-9-1,4-2 0,16-20-1,-26 32-2,26-32-1,-14 19-5,14-19-8,0 0-14,0 0 2,0 0 0</inkml:trace>
  <inkml:trace contextRef="#ctx0" brushRef="#br1" timeOffset="24102.0424">10689 3641 19,'0'0'30,"0"0"0,-22-11-3,22 11-15,0 0-3,26 19-5,-16-1-1,10-2 0,1 8-2,7-1 1,-2 1-1,2-4 0,6 11-1,-5-21-1,3 10-3,-14-8-7,10-4-12,-5-2-9,-5-2 0,0 0 0</inkml:trace>
  <inkml:trace contextRef="#ctx0" brushRef="#br1" timeOffset="24570.0432">11770 3659 6,'0'0'28,"-22"-4"1,22 4-3,-20 4-12,20-4-2,-25 8-5,7-4-3,-8 12 0,2-4-1,0 11-1,-9-5 0,-3 6-1,2 2 0,6-1 0,-1-1-1,7 0-2,-6-1-5,28-23-7,-26 28-14,26-28-4,-18 10 2</inkml:trace>
  <inkml:trace contextRef="#ctx0" brushRef="#br1" timeOffset="24819.6436">11405 3655 25,'0'0'30,"6"-22"-2,-6 22-5,0 0-6,36 0-5,-28 16-3,12-2-2,-3 14-2,7-3-1,4 5-2,0-2 0,1 1-1,-1-3 0,0-2-2,-8-3-1,10-9-6,-13 8-17,5-16-9,-6-2-1,-16-2 0</inkml:trace>
  <inkml:trace contextRef="#ctx0" brushRef="#br1" timeOffset="30014.4528">8556 4526 20,'0'0'30,"0"0"0,0 0-12,-6 22-4,2 4-5,14-3-3,-10 15-1,4 7 0,-4 5-3,6 3 1,-10 6-1,4 4 0,-2-5-1,-2-1 0,-2-6 0,4-3-1,-2-9 0,4-3 1,0-3-1,2-5 1,-2-8-1,0-20-1,10 23 0,-10-23-2,0 0-4,0 0-12,8-23-14,-4 1 0,-2-6-1</inkml:trace>
  <inkml:trace contextRef="#ctx0" brushRef="#br1" timeOffset="31231.2549">8659 4834 7,'0'0'25,"20"6"2,-20-6-16,0 0-1,20 10-1,-20-10-2,0 0-1,6 20 0,-6-20 0,0 0-1,0 0 1,0 0-1,0 0-1,0 0 0,0 0 0,0 0-2,26 2 1,-26-2-1,24 2 0,-24-2-1,37 0 0,-15 4 1,10-8-1,0 4 0,11-2 0,-3 2-1,6-2 1,-1-2-1,-3 6 1,-2-4-1,-9 2 0,-1-2-1,-30 2-4,38-8-15,-38 8-13,0 0-2,0 0 0</inkml:trace>
  <inkml:trace contextRef="#ctx0" brushRef="#br1" timeOffset="30685.2539">8572 4491 16,'0'0'28,"0"0"1,16-8-12,-16 8-2,40-2-5,-16 4-3,13-10 0,-1 8-2,10-8-1,5 8-1,1-2 0,7 0-1,3-2 0,-3 4-1,1-2 0,-3 2 0,-1-4-1,-9 4 0,-3-2 1,-8 2-1,-6 0 0,-7 0-1,-23 0 2,28 0-2,-28 0-1,0 0-2,0 0-7,-26 2-16,26-2-7,-35 8 1,13-2-1</inkml:trace>
  <inkml:trace contextRef="#ctx0" brushRef="#br1" timeOffset="32510.4571">10711 4554 16,'0'0'24,"0"0"-7,0 0-1,-2-18-2,2 18-3,0 0-1,0 0-1,16 22-1,-18-4-1,2-18-1,8 47-2,3-11 0,-5 11-1,0 6-1,2 3 0,2 1 0,0 2-1,0 0 0,0-1 1,-2-7-1,-4 0 0,2-7-1,-8-3 1,0-5 0,-2 1-1,0-9 1,-2-2-1,0-5 1,6-21-1,-8 30 0,8-30-1,0 0 1,0 0-2,0 0-1,0 0-1,0 0-4,8-38-13,-8 38-12,10-27-1,-10 27 1</inkml:trace>
  <inkml:trace contextRef="#ctx0" brushRef="#br1" timeOffset="33384.0587">10758 4544 12,'0'0'22,"0"0"-3,0 0-4,24-2 0,-24 2-1,0 0-3,20 4-3,-20-4-1,22-4-2,-22 4-1,36 2 0,-5-4-1,1 2 0,14-8-1,-1 8 2,9-8-2,-1 8 0,11-10 0,-7 6 0,3 0 0,-5 2-1,-1 2 0,0 0 0,-1 2 0,3 2-1,-9-2 1,1 2-1,-8-2 1,5 4-1,-7-6 1,-6 4-1,-5 0 0,-9-4 0,2 2 0,-20-2 0,0 0-1,0 0 0,0 0-2,0 0-5,-26 22-14,26-22-11,-47 10-1,21-6 0</inkml:trace>
  <inkml:trace contextRef="#ctx0" brushRef="#br1" timeOffset="34023.6598">10911 4953 30,'0'0'20,"0"0"1,40 8-1,-40-8-2,34 2-4,-34-2-4,47 6-3,-19-4-3,12 0-1,-1 0-1,5 1 0,4-1-2,1-2 1,3 0 0,-3 2-1,-5 0 0,-2 0 0,-7-2 1,-9 2-1,-6 0 0,-20-2-1,20 0-1,-20 0-6,0 0-20,0 0-5,-24-6 0,24 6 0</inkml:trace>
</inkml:ink>
</file>

<file path=ppt/ink/ink1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0-10-26T19:51:12.478"/>
    </inkml:context>
    <inkml:brush xml:id="br0">
      <inkml:brushProperty name="width" value="0.21167" units="cm"/>
      <inkml:brushProperty name="height" value="0.21167" units="cm"/>
      <inkml:brushProperty name="color" value="#7030A0"/>
      <inkml:brushProperty name="fitToCurve" value="1"/>
    </inkml:brush>
  </inkml:definitions>
  <inkml:trace contextRef="#ctx0" brushRef="#br0">-11 0 1,'0'0'25,"0"0"-6,0 0-4,0 0-1,0 0 0,0 0-3,0 18 0,0-18-1,0 0 0,0 0-2,0 0-1,0 0 0,0 0-1,0 0-1,0 0-1,0 0 1,0 0-2,0 0 0,0 0 0,0 0 0,0 0-1,0 0 0,0 0-1,0 0 1,0 0-1,0 0 0,0 0 0,0 0-1,0 0 0,0 0 1,0 0-1,0 0 0,0 0-1,0 0-1,6-18-3,-6 18-12,0 0-22,0 0 1,0 0-1,0 0 1</inkml:trace>
</inkml:ink>
</file>

<file path=ppt/ink/ink1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0-10-26T19:51:14.647"/>
    </inkml:context>
    <inkml:brush xml:id="br0">
      <inkml:brushProperty name="width" value="0.21167" units="cm"/>
      <inkml:brushProperty name="height" value="0.21167" units="cm"/>
      <inkml:brushProperty name="color" value="#7030A0"/>
      <inkml:brushProperty name="fitToCurve" value="1"/>
    </inkml:brush>
  </inkml:definitions>
  <inkml:trace contextRef="#ctx0" brushRef="#br0">40 0 8,'0'0'5,"0"0"1,0 0-1,0 0 1,-18 0 2,18 0 1,0 0 0,0 0 0,0 0 1,0 0-2,0 0 1,0 0-2,0 0-1,0 0 0,-21 6 0,21-6 1,0 0-1,0 0 1,0 0-1,0 0 0,0 0 0,0 0 0,0 0-1,0 0-1,0 0 0,0 0-2,-18 0 0,18 0 1,0 0-1,0 0 0,0 0-1,0 0 1,0 0 0,0 0 0,0 0 0,0 0-2,0 0 1,0 0-1,0 0 1,0 0-1,0 0 0,0 0 0,0 0 0,0 0-1,0 0 1,0 0-2,0 0-1,0 0-8,0 0-27,18-17 0,0 11-2,-18 6 2</inkml:trace>
</inkml:ink>
</file>

<file path=ppt/ink/ink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0-10-22T16:53:57.875"/>
    </inkml:context>
    <inkml:brush xml:id="br0">
      <inkml:brushProperty name="width" value="0.08333" units="cm"/>
      <inkml:brushProperty name="height" value="0.08333" units="cm"/>
      <inkml:brushProperty name="fitToCurve" value="1"/>
    </inkml:brush>
  </inkml:definitions>
  <inkml:trace contextRef="#ctx0" brushRef="#br0">1143 0 24,'-33'13'20,"7"-6"-3,1 10-3,-14-4-3,2 14-3,-16 1-1,1 12-2,-13 4-1,1 13-2,-12 11-2,1 13 0,-7 1 0,3 10-1,0-4 0,3 2 0,6-3 0,9-10 0,13-13-2,6-13-3,14-5-6,8-7-12,3-10-1,16-1-2</inkml:trace>
</inkml:ink>
</file>

<file path=ppt/ink/ink2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0-10-26T19:51:28.687"/>
    </inkml:context>
    <inkml:brush xml:id="br0">
      <inkml:brushProperty name="width" value="0.07938" units="cm"/>
      <inkml:brushProperty name="height" value="0.07938" units="cm"/>
      <inkml:brushProperty name="color" value="#7030A0"/>
      <inkml:brushProperty name="fitToCurve" value="1"/>
    </inkml:brush>
  </inkml:definitions>
  <inkml:trace contextRef="#ctx0" brushRef="#br0">12560 4161 6,'0'0'29,"0"0"1,16-16-1,-16 16-10,0 0-7,0 0-4,0 0-2,-26 8-2,26-8-1,-36 35-1,10-11 0,-7 10-1,-1-3 0,2 7 1,-6-5-2,1-1 0,3-4 0,6-3-2,2-3 0,26-22-2,-33 28-5,33-28-11,0 0-11,0 0-1,0 0-1</inkml:trace>
  <inkml:trace contextRef="#ctx0" brushRef="#br0" timeOffset="234.0004">12336 4200 13,'-2'-19'32,"2"19"-1,-8-20 2,8 20-16,0 0-4,0 0-4,23 24-4,-9-5-2,0 9-1,6 4 0,2 3-1,2-5 1,5 3-2,-3-3 0,4-8-1,-8 1-2,11-7-5,-23 8-12,8-10-13,-18-14-1,34 21 1</inkml:trace>
  <inkml:trace contextRef="#ctx0" brushRef="#br0" timeOffset="717.6013">12714 4888 10,'0'0'29,"-19"6"-1,19-6 2,-40 27-17,40-27-1,-46 30-6,22-10-2,-11 11 0,-1-5-2,-6 13 0,3-5-1,3 1 0,-2 3-1,9-2 0,-3-5-3,16-9-7,-8 4-9,24-26-12,-16 21 1,16-21-1</inkml:trace>
  <inkml:trace contextRef="#ctx0" brushRef="#br0" timeOffset="967.2017">12336 4996 24,'0'0'33,"3"-27"-1,-3 27 1,0 0-18,0 0-4,24 25-4,-10 1-3,10-2-1,0 11-1,8-3 0,1 5-1,3-3-1,-2 1-1,-3-7-1,3-6-4,-18 11-14,10-17-13,-26-16-1,26 16 0,-26-16 1</inkml:trace>
  <inkml:trace contextRef="#ctx0" brushRef="#br0" timeOffset="2667.6047">11881 6007 19,'0'0'30,"0"0"0,0 0 1,-4-27-20,4 27-1,0 0-4,-28 10-3,28-10 0,-35 23-1,11-3 0,-10 8-1,-7 1 0,1 3 0,-2 0-2,-1 3-1,-3-3-4,14-11-6,-7 5-17,13-16-3,4-2 1,0-10-1</inkml:trace>
  <inkml:trace contextRef="#ctx0" brushRef="#br0" timeOffset="2901.6051">11441 5962 38,'0'0'31,"32"10"2,-1 4-9,-5 21-12,18-11-3,3 19-4,5-9-2,-4 7-1,7-3-1,-7-4-1,-3 1-1,-5-17-4,-20 6-10,8-13-16,-28-11-3,31 12 1,-31-12 0</inkml:trace>
  <inkml:trace contextRef="#ctx0" brushRef="#br0" timeOffset="1965.6035">11004 6069 17,'0'0'18,"20"-8"-1,-20 8 0,0 0 1,30-16-2,-30 16-2,0 0-2,0 0-3,-28 10-3,2 0-2,1 6-1,-7 7-1,-2-1-1,2 4 0,-7 7 0,9-7-1,2-2 0,4 5 0,1-7-1,7-4-1,-4 3-4,20-21-5,-20 18-7,20-18-13,0 0-2,0 0 1</inkml:trace>
  <inkml:trace contextRef="#ctx0" brushRef="#br0" timeOffset="2199.6039">10703 6011 9,'-12'-27'30,"12"27"1,0 0 2,0 0-15,0 0-4,18 16-5,8 3-4,3 7-2,5 2 1,8 3-2,7-1-2,1-1 1,-1 1-3,1-6-1,-10 3-7,15-21-13,-13 6-10,-2-6-1,-7 0 2</inkml:trace>
</inkml:ink>
</file>

<file path=ppt/ink/ink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0-10-22T16:54:05.364"/>
    </inkml:context>
    <inkml:brush xml:id="br0">
      <inkml:brushProperty name="width" value="0.08333" units="cm"/>
      <inkml:brushProperty name="height" value="0.08333" units="cm"/>
      <inkml:brushProperty name="fitToCurve" value="1"/>
    </inkml:brush>
  </inkml:definitions>
  <inkml:trace contextRef="#ctx0" brushRef="#br0">856 1916 0,'0'0'0,"0"0"0,0 0 1,0 0-1,0 0 0,0 0 1,0 0 0,0 0 0,0 0 0,0 0 1,0 0-1,0 0 1,0 0-1,0 0 0,-9 17 0,9-17 0,0 0 0,0 0 0,0 0 0,0 0 0,0 0 1,0 0-1,0 0 0,0 0 1,0 0-2,0 0 1,0 0-1,0 0 1,0 0-1,0 0 0,0 0 1,0 0-1,0 0 1,0 0-1,0 0 1,0 0-1,0 0 0,0 0 1,0 0 0,-17 2 0,17-2 0,0 0 0,0 0 0,0 0 0,0 0 0,0 0 0,0 0 0,0 0 0,0 0-1,0 0 1,0 0-1,0 0 0,0 0 1,0 0-1,0 0 0,0 0 0,-18 9 1,18-9 0,0 0 0,0 0 0,0 0 0,0 0 0,0 0 0,0 0-1,0 0 2,-17 11-1,17-11 1,0 0 0,-20-2 0,20 2 0,0 0 1,-22-4 0,22 4-1,0 0 0,-24-3 1,24 3-1,-22-8 1,22 8 0,-22-12-1,22 12 2,-26-13-2,26 13 0,-24-21-1,24 21 1,-22-18-2,22 18 1,-21-22-1,21 22 1,-14-15-1,14 15 1,-19-20-1,19 20 1,-18-18 0,18 18 0,-17-22-1,17 22 1,-20-24-1,20 24 1,-13-24-1,13 24 0,-17-31 0,17 31 0,-12-30 1,6 14-1,2-1 0,-3-1 0,1 2 1,3-1-1,-5 1 0,5-5 1,-1-1-1,4 22-1,-7-35 2,7 35-1,-6-36-1,6 36 1,-2-28 0,2 28 0,-2-24 0,2 24 0,-3-20 0,3 20 1,-2-22-1,2 22 0,2-27 1,-2 27-1,1-30 1,1 14-1,0-5 0,2 7 0,-2-3 0,-2 17 0,3-24 0,-3 24 0,2-25 0,-2 25 1,6-21-1,-6 21 0,2-20 1,-2 20-1,5-22 1,1 4 0,-4 1 0,3 1 0,1-3 0,1 1 0,-3 0-1,3 1 0,-1-3 1,-6 20-1,12-26 0,-12 26 0,10-24 0,-10 24 1,0 0-1,14-23 0,-14 23 0,0 0 0,15-21 1,-15 21-1,8-18 0,-8 18 0,9-18 0,-9 18 1,13-20-1,-13 20 2,11-23-3,-11 23 3,11-18-2,-11 18 1,11-22-1,-11 22-1,15-20 1,-15 20-1,13-18 1,-13 18-1,12-19 1,-12 19-1,0 0 0,17-16 1,-17 16 0,0 0 0,24-22 0,-24 22 0,0 0 0,24-21-1,-24 21 2,15-16-1,-15 16 0,9-17 0,-9 17 0,13-18 0,-13 18 0,9-18 0,-9 18 0,15-21 0,-15 21 0,7-22-1,-7 22 1,13-22 0,-13 22 0,4-22-1,-4 22 2,5-20-2,-5 20 1,0-22 0,0 22 0,0-24 0,0 24 0,2-24-1,-2 24 1,0-27 0,0 27 0,-2-29 1,2 29-1,0-30 0,0 30 0,-9-24 0,9 24 0,-13-20 0,13 20 0,-9-26 0,9 26 0,-13-22 0,6 6-1,7 16 2,-8-30-1,8 30 0,-14-23 0,14 23 0,-10-24 0,10 24 1,-14-20-1,14 20 0,-15-19 0,15 19 0,0 0 0,-22-16 0,22 16 1,-17-11-1,17 11 1,0 0-1,-24-13 0,24 13 1,0 0-1,-22-17 1,22 17-1,0 0 0,-22-11 0,22 11 0,0 0 1,-22-11-1,22 11 0,0 0 0,-22-9 0,22 9 0,0 0 0,-22-7 0,22 7-1,-19-2 1,19 2 0,-22 2 0,22-2 0,-22 3 0,22-3 1,-20 10-2,20-10 2,-23 7-1,23-7 0,-14 9 0,14-9 0,-21 6 0,21-6 0,-22 14 0,22-14 0,-27 20 0,27-20 0,-30 22 0,30-22 0,-28 21 0,28-21 0,-33 20 0,33-20 0,-31 15 0,12-6-1,1 2 0,0-4 0,-3 4-2,5 7-5,-10-10-6,4-1-15,3 8 1,-7-11-1</inkml:trace>
</inkml:ink>
</file>

<file path=ppt/ink/ink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0-10-22T16:54:07.439"/>
    </inkml:context>
    <inkml:brush xml:id="br0">
      <inkml:brushProperty name="width" value="0.08333" units="cm"/>
      <inkml:brushProperty name="height" value="0.08333" units="cm"/>
      <inkml:brushProperty name="fitToCurve" value="1"/>
    </inkml:brush>
  </inkml:definitions>
  <inkml:trace contextRef="#ctx0" brushRef="#br0">148 200 0,'-24'-24'26,"24"24"-4,-7-29-5,-2 3-4,3 4-3,-5-5-3,6 5-2,-6-1-2,11 23 0,-17-27-1,17 27 0,0 0-1,0 0 1,0 0-2,0 37 0,11-2-2,2 1-1,5 14-1,-3-8-1,7 8-1,-5-4-1,5-4-1,-13-13 1,10-3-1,-14-8 3,-5-18 1,0 0 1,0 0 1,0 0 2,-7-24 0,-6 2 1,-6-3 1,-1-3-1,-4-3 1,2 0-1,-2 1 0,0 5 0,4 3-1,5 3 0,15 19 0,-20-18-1,20 18 0,0 0-1,-6 27 1,12-3-2,3 4 0,0-1 0,2 6-3,0 2-2,2-7-4,4 7-4</inkml:trace>
</inkml:ink>
</file>

<file path=ppt/ink/ink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0-10-22T16:54:07.845"/>
    </inkml:context>
    <inkml:brush xml:id="br0">
      <inkml:brushProperty name="width" value="0.08333" units="cm"/>
      <inkml:brushProperty name="height" value="0.08333" units="cm"/>
      <inkml:brushProperty name="fitToCurve" value="1"/>
    </inkml:brush>
  </inkml:definitions>
  <inkml:trace contextRef="#ctx0" brushRef="#br0">10 141 5,'0'0'5,"-16"2"-1,16-2 0,13-17-1,3 3-1,6-1-2,6-5 1,2 0-1,3 1 0,-2 1-1,-3 5 1,-6 6 0,-2 7 0,-20 0 1,17 31-1,-21 4 0,-11 7 0,-1 10 0,-8 8-1,3 1 1,-10 1-1,3-3 1,4-8-1,2-9 1,8-12-1,4-10 2,10-20-1,0 0 0,0 0 1,30-46 0,-6 9-1,2-8 0,3-1 1,3-2-3,1 2 1,-2 11-3,-1 2 0,-5 18-2,-6 12 2</inkml:trace>
</inkml:ink>
</file>

<file path=ppt/ink/ink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0-10-22T16:54:07.954"/>
    </inkml:context>
    <inkml:brush xml:id="br0">
      <inkml:brushProperty name="width" value="0.08333" units="cm"/>
      <inkml:brushProperty name="height" value="0.08333" units="cm"/>
      <inkml:brushProperty name="fitToCurve" value="1"/>
    </inkml:brush>
  </inkml:definitions>
  <inkml:trace contextRef="#ctx0" brushRef="#br0">40 0 6,'-13'48'5,"4"-2"0,0-13-2,4-8-3,1-6-2,4-19-4</inkml:trace>
</inkml:ink>
</file>

<file path=ppt/ink/ink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0-10-22T16:54:09.030"/>
    </inkml:context>
    <inkml:brush xml:id="br0">
      <inkml:brushProperty name="width" value="0.08333" units="cm"/>
      <inkml:brushProperty name="height" value="0.08333" units="cm"/>
      <inkml:brushProperty name="fitToCurve" value="1"/>
    </inkml:brush>
  </inkml:definitions>
  <inkml:trace contextRef="#ctx0" brushRef="#br0">-2 90 13,'0'0'14,"7"-24"0,-7 24 0,0 0-3,0 0-1,0 0 0,0 0-3,2 19-2,4 3-1,-1 7-3,1 8 0,-1 7-2,3 2 0,-1 0 0,0-4 0,1 0-2,-6-5 0,5-11 1,-2-10 0,-5-16-1,0 0 1,15 13-2,-15-13 2,9-18 1,-7-1 0,0-1 0,-4-6 1,0 3-1,-1-5 2,-1 0-1,0-1 0,1 0 0,-1 3 0,2-2 1,4 3-1,-2-6 1,2 7-1,-2 2 2,3 3 0,-3 1 1,0 18-2,0 0 1,0 0-1,0 0-1,0 35 1,-3-13 0,3 4-1,-4-1 0,0 1 2,4-6 0,0-20 1,0 0 0,0 0-1,0 0 1,0-18-1,0-12 1,6 3-2,-4-6 0,0-4-2,3 8-1,-5-2-6,6 10-20,-6 21-1,0 0 1</inkml:trace>
</inkml:ink>
</file>

<file path=ppt/ink/ink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0-10-22T16:54:12.072"/>
    </inkml:context>
    <inkml:brush xml:id="br0">
      <inkml:brushProperty name="width" value="0.08333" units="cm"/>
      <inkml:brushProperty name="height" value="0.08333" units="cm"/>
      <inkml:brushProperty name="fitToCurve" value="1"/>
    </inkml:brush>
  </inkml:definitions>
  <inkml:trace contextRef="#ctx0" brushRef="#br0">555 929 6,'-15'39'14,"4"-12"-2,-5 8 0,3 4-1,-11 1-2,9 1-1,-7-1-2,7 4-1,-2-11 0,8-2-3,-2-10 0,7-1-2,4-20 1,0 0 1,0 0-1,0 0 2,17-28-1,-4 4 2,-6-9-2,8-7 0,-2-6 0,4 2-1,-1-4 0,-3 6-2,4 0 2,-6 7-1,-4 6 0,-7 29 0,2-19 1,-2 19-1,-20 31-1,1 1 0,-5 15 1,-5 5-1,-4 6 1,-1-2-1,-1-3 1,0-7 0,4-6-1,7-9 2,2-12-1,5-12-1,17-7 1,-18-15 0,18-7-1,7-13 2,6-7-1,2-4 0,1-7 0,5 2 1,-1-1-1,0 6 1,1-1-1,-5 10 0,-3 9 0,-2 4 1,-11 24 0,9-18-1,-9 18 0,-16 22 0,-1 4 0,-7 0 0,-5 8 0,-1 1 0,-7 0 0,6-2 0,-4-5 0,9-8-1,9-11 1,17-9 0,0 0 0,0 0 0,17-29 0,9 3 0,11-3 0,2-4 0,1 0 0,3-6 1,-5 10 0,1-3-1,-10 10 1,-6 2 0,-23 20 0,0 0-1,0 0 1,0 0-1,-43 19 0,4-1 0,-3 0 0,-2-1-1,-2-4 1,0 0-1,1-4 0,8-4 0,8-3 1,7-4-1,22 2 1,0 0 0,0 0 0,18-25 1,14 12-1,3-4 0,3-1 0,8-2 1,-3 3-1,-3 1 0,-5 1 0,-7 2 1,-6 4-1,-22 9 1,8-28-1,-8 28 1,-32-27-1,6 1 1,-9 0-1,-3-5 0,-7-6 0,-1 3 0,4-5 0,3 4 0,0 2 0,8 11-1,11 2 1,0 7-1,20 13 0,0 0 1,0 0 0,0 0-1,36 29 1,-8-7-1,3 8 1,6 1 0,-5 2 0,5-5-1,-8-6 1,-7-4 0,-2-14-1,-20-4 2,23-35-1,-20 0 0,-3-13 0,0-7 0,0-7-1,-5-12 1,5 3-1,-2-1 0,4 11-1,-2 5 1,2 15-1,-2 15 1,0 26 1,0 0-1,7 44 1,-3 6-2,-2 12 2,3 8-3,10 6-1,-11-9-7,12-4-11,3-10-3,-7-20-1</inkml:trace>
</inkml:ink>
</file>

<file path=ppt/ink/ink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0-10-22T16:54:15.770"/>
    </inkml:context>
    <inkml:brush xml:id="br0">
      <inkml:brushProperty name="width" value="0.08333" units="cm"/>
      <inkml:brushProperty name="height" value="0.08333" units="cm"/>
      <inkml:brushProperty name="fitToCurve" value="1"/>
    </inkml:brush>
  </inkml:definitions>
  <inkml:trace contextRef="#ctx0" brushRef="#br0">17 273 12,'0'0'12,"0"0"-1,0 0-1,0 0-1,0 0-1,0 0 0,-21 13-2,21-13-1,0 0 1,0 0-3,0 0 1,0 0-1,0 0 0,0 0-1,0 0 1,0 0 0,0 0-1,-3-18 1,3 18-1,0 0 0,5-20 1,-5 20-2,0 0 1,0 0-1,15-20 0,-15 20 1,0 0-1,20-17 0,-20 17 1,19-18-1,-19 18 1,18-22-1,-18 22 1,17-24-1,-17 24 0,0 0 0,16-20-1,-16 20 1,0 0-1,21-13 0,-21 13 0,0 0 1,14-17-1,-14 17 1,0 0-1,21-18 0,-21 18 1,16-9-1,-16 9 1,17-10 0,-17 10-1,0 0 0,22-14 1,-22 14-1,0 0 0,20-17 0,-20 17 0,0 0 0,0 0 0,19-11 0,-19 11 0,0 0 0,0 0 1,16 0-1,-16 0 0,0 0 0,17-3 1,-17 3 0,0 0-1,18-8 0,-18 8 0,0 0 0,17-5 1,-17 5-1,0 0 0,0 0 0,22-6 0,-22 6 0,0 0 0,0 0 1,17-2-1,-17 2 0,0 0 1,0 0-1,0 0 0,22 10 1,-22-10-1,0 0 0,16 3 0,-16-3 0,0 0 0,21-3 0,-21 3 0,0 0 1,0 0-1,16 5 1,-16-5-1,0 0 1,0 0 0,0 0-1,21 18 0,-21-18 0,0 0 0,0 0 1,20 0-1,-20 0 0,0 0 0,0 0 0,24 6 0,-24-6 0,0 0 0,16 13 1,-16-13-1,0 0 0,15 9 0,-15-9 1,0 0-1,0 0 0,17 9 1,-17-9-1,0 0 0,18 11 0,-18-11 0,0 0 0,0 0 1,0 0-1,17 11-1,-17-11 2,0 0-1,0 0 0,0 0 0,16 8 0,-16-8 0,0 0 0,0 0 0,8 14-1,-8-14 2,0 0-1,0 0-1,0 0 1,7 19 0,-7-19 0,0 0 1,2 18-1,-2-18 0,4 24 0,-4-24 0,2 22 1,-2-22-1,0 16 0,0-16 0,0 0 0,5 17 0,-5-17 0,0 0 0,0 0 0,2 18 0,-2-18 0,0 0 0,2 17 0,-2-17 0,0 0 0,7 18 0,-7-18 0,0 0 0,0 0 0,0 0 0,0 18 0,0-18 0,0 0 0,0 0 0,0 0 0,-2 19 0,2-19 0,0 0 0,-7 18 0,7-18 0,-6 17 1,6-17-1,-7 20 0,7-20 0,-2 18 0,2-18 0,0 0 0,-7 20 0,7-20 0,0 0 0,-2 17 0,2-17-1,0 0 1,-11 20 0,11-20 0,-8 19 0,8-19 0,-5 23 0,5-23 0,-11 17-1,11-17 1,-15 22 0,15-22-1,-16 20 1,16-20-1,-15 19 1,15-19-1,-17 27 2,17-27-2,-13 22 2,13-22-2,-7 26 2,7-26-1,-11 24 0,11-24 1,-9 16-1,9-16 0,-10 17-1,10-17 1,0 0 0,-9 20-1,9-20 1,0 0 0,-11 22 0,11-22 0,-4 18 0,4-18 0,-7 20 0,7-20 0,-7 17 0,7-17 1,0 0-1,-4 24 0,4-24 0,0 0 0,-7 20 0,7-20 0,-4 17 0,4-17 0,0 0 0,-7 23 0,7-23-1,0 0 1,-4 21 0,4-21 0,0 0 1,-9 23-2,9-23 1,-6 17 1,6-17-1,-5 20 0,5-20 0,-6 19-1,6-19 1,-5 16 1,5-16-1,-4 18-1,4-18 1,-4 19 0,4-19 1,-4 20-1,4-20 0,-5 22 0,5-22 0,-4 18 0,4-18 0,-2 17 0,2-17-1,0 0 2,0 0-1,-3 20 0,3-20 0,3 17 0,-3-17 0,0 18 0,0-18 0,2 22 0,-2-22 0,4 18 0,-4-18 0,2 17-1,-2-17 2,0 0-2,5 18 1,-5-18 0,0 0 0,6 24 0,-6-24 0,5 17 1,-5-17-2,6 25 1,-6-25 1,5 19 0,-5-19-1,4 18 0,-4-18 0,6 17 0,-6-17 0,5 16 0,-5-16 0,8 17 0,-8-17 0,7 16 1,-7-16-2,0 0 2,7 22-1,-7-22 0,0 0 0,11 20 0,-11-20 1,0 0-1,11 22 0,-11-22 0,0 0 1,17 22-2,-17-22 1,0 0 1,22 17-1,-22-17 0,0 0 0,20 20 1,-20-20-1,0 0 0,17 15 1,-17-15-1,0 0 0,20 18 0,-20-18-1,0 0 1,22 17 0,-22-17 0,0 0 0,19 9-1,-19-9 1,0 0 0,18 15 0,-18-15 0,0 0 0,0 0 0,19 12 1,-19-12-1,0 0 0,15 6 0,-15-6 0,0 0 0,24 9 0,-24-9 0,0 0 0,22 7 0,-22-7 0,0 0 1,22 10-2,-22-10 2,0 0-1,16 11 0,-16-11 0,0 0-1,0 0 1,21 14 0,-21-14 0,0 0 0,16 11 0,-16-11 0,0 0-1,21 8 1,-21-8 0,0 0 0,16 9 0,-16-9 0,0 0 0,17 11 0,-17-11 0,0 0 0,0 0 0,20 13 0,-20-13 0,0 0 0,0 0 0,24 11 0,-24-11-1,0 0 1,18 9-1,-18-9 0,0 0-2,0 0-3,19 0-11,-19 0-17,0 0-1,0 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5CB99896-7E53-4610-87CD-3634032DEB13}" type="slidenum">
              <a:rPr lang="en-US"/>
              <a:pPr>
                <a:defRPr/>
              </a:pPr>
              <a:t>‹#›</a:t>
            </a:fld>
            <a:endParaRPr lang="en-US"/>
          </a:p>
        </p:txBody>
      </p:sp>
    </p:spTree>
    <p:extLst>
      <p:ext uri="{BB962C8B-B14F-4D97-AF65-F5344CB8AC3E}">
        <p14:creationId xmlns:p14="http://schemas.microsoft.com/office/powerpoint/2010/main" val="5050065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86B46A7-6B86-4BCB-B1C2-6F3B2C23B0D6}" type="slidenum">
              <a:rPr lang="en-US" smtClean="0">
                <a:latin typeface="Arial" charset="0"/>
              </a:rPr>
              <a:pPr/>
              <a:t>1</a:t>
            </a:fld>
            <a:endParaRPr lang="en-US" smtClean="0">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103105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B5D7B91-2425-45D2-862A-7D568B70F135}" type="slidenum">
              <a:rPr lang="en-US" smtClean="0">
                <a:latin typeface="Arial" charset="0"/>
              </a:rPr>
              <a:pPr/>
              <a:t>24</a:t>
            </a:fld>
            <a:endParaRPr lang="en-US" smtClean="0">
              <a:latin typeface="Arial" charset="0"/>
            </a:endParaRPr>
          </a:p>
        </p:txBody>
      </p:sp>
      <p:sp>
        <p:nvSpPr>
          <p:cNvPr id="58371" name="Rectangle 2"/>
          <p:cNvSpPr>
            <a:spLocks noGrp="1" noRot="1" noChangeAspect="1" noChangeArrowheads="1" noTextEdit="1"/>
          </p:cNvSpPr>
          <p:nvPr>
            <p:ph type="sldImg"/>
          </p:nvPr>
        </p:nvSpPr>
        <p:spPr>
          <a:ln w="12700" cap="flat">
            <a:solidFill>
              <a:schemeClr val="tx1"/>
            </a:solidFill>
          </a:ln>
        </p:spPr>
      </p:sp>
      <p:sp>
        <p:nvSpPr>
          <p:cNvPr id="58372" name="Rectangle 3"/>
          <p:cNvSpPr>
            <a:spLocks noGrp="1" noChangeArrowheads="1"/>
          </p:cNvSpPr>
          <p:nvPr>
            <p:ph type="body" idx="1"/>
          </p:nvPr>
        </p:nvSpPr>
        <p:spPr>
          <a:noFill/>
        </p:spPr>
        <p:txBody>
          <a:bodyPr lIns="92075" tIns="46038" rIns="92075" bIns="46038"/>
          <a:lstStyle/>
          <a:p>
            <a:pPr eaLnBrk="1" hangingPunct="1"/>
            <a:endParaRPr lang="en-US" smtClean="0"/>
          </a:p>
        </p:txBody>
      </p:sp>
    </p:spTree>
    <p:extLst>
      <p:ext uri="{BB962C8B-B14F-4D97-AF65-F5344CB8AC3E}">
        <p14:creationId xmlns:p14="http://schemas.microsoft.com/office/powerpoint/2010/main" val="68855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314"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en-US" noProof="0" smtClean="0"/>
              <a:t>Click to edit Master title style</a:t>
            </a:r>
          </a:p>
        </p:txBody>
      </p:sp>
      <p:sp>
        <p:nvSpPr>
          <p:cNvPr id="13315"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3156368F-BBDE-4B94-93BE-6B2218093B68}" type="slidenum">
              <a:rPr lang="en-US"/>
              <a:pPr>
                <a:defRPr/>
              </a:pPr>
              <a:t>‹#›</a:t>
            </a:fld>
            <a:endParaRPr lang="en-US"/>
          </a:p>
        </p:txBody>
      </p:sp>
    </p:spTree>
    <p:extLst>
      <p:ext uri="{BB962C8B-B14F-4D97-AF65-F5344CB8AC3E}">
        <p14:creationId xmlns:p14="http://schemas.microsoft.com/office/powerpoint/2010/main" val="280618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C50042-06EB-4846-8487-ADB1EA42E978}" type="slidenum">
              <a:rPr lang="en-US"/>
              <a:pPr>
                <a:defRPr/>
              </a:pPr>
              <a:t>‹#›</a:t>
            </a:fld>
            <a:endParaRPr lang="en-US"/>
          </a:p>
        </p:txBody>
      </p:sp>
    </p:spTree>
    <p:extLst>
      <p:ext uri="{BB962C8B-B14F-4D97-AF65-F5344CB8AC3E}">
        <p14:creationId xmlns:p14="http://schemas.microsoft.com/office/powerpoint/2010/main" val="3693259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19691E-1B9D-4939-BDC1-AE2DD700CD53}" type="slidenum">
              <a:rPr lang="en-US"/>
              <a:pPr>
                <a:defRPr/>
              </a:pPr>
              <a:t>‹#›</a:t>
            </a:fld>
            <a:endParaRPr lang="en-US"/>
          </a:p>
        </p:txBody>
      </p:sp>
    </p:spTree>
    <p:extLst>
      <p:ext uri="{BB962C8B-B14F-4D97-AF65-F5344CB8AC3E}">
        <p14:creationId xmlns:p14="http://schemas.microsoft.com/office/powerpoint/2010/main" val="103721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B70189-0B4F-41DE-96E4-9E8D15B2D682}" type="slidenum">
              <a:rPr lang="en-US"/>
              <a:pPr>
                <a:defRPr/>
              </a:pPr>
              <a:t>‹#›</a:t>
            </a:fld>
            <a:endParaRPr lang="en-US"/>
          </a:p>
        </p:txBody>
      </p:sp>
    </p:spTree>
    <p:extLst>
      <p:ext uri="{BB962C8B-B14F-4D97-AF65-F5344CB8AC3E}">
        <p14:creationId xmlns:p14="http://schemas.microsoft.com/office/powerpoint/2010/main" val="28497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233537-CF14-4F3C-A2CD-FFEECB1042B5}" type="slidenum">
              <a:rPr lang="en-US"/>
              <a:pPr>
                <a:defRPr/>
              </a:pPr>
              <a:t>‹#›</a:t>
            </a:fld>
            <a:endParaRPr lang="en-US"/>
          </a:p>
        </p:txBody>
      </p:sp>
    </p:spTree>
    <p:extLst>
      <p:ext uri="{BB962C8B-B14F-4D97-AF65-F5344CB8AC3E}">
        <p14:creationId xmlns:p14="http://schemas.microsoft.com/office/powerpoint/2010/main" val="2498069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C0B027-CFF0-4B83-8009-5864AA9B850F}" type="slidenum">
              <a:rPr lang="en-US"/>
              <a:pPr>
                <a:defRPr/>
              </a:pPr>
              <a:t>‹#›</a:t>
            </a:fld>
            <a:endParaRPr lang="en-US"/>
          </a:p>
        </p:txBody>
      </p:sp>
    </p:spTree>
    <p:extLst>
      <p:ext uri="{BB962C8B-B14F-4D97-AF65-F5344CB8AC3E}">
        <p14:creationId xmlns:p14="http://schemas.microsoft.com/office/powerpoint/2010/main" val="2227374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6675F4B-C16E-444B-AF19-1FDC9CD05F46}" type="slidenum">
              <a:rPr lang="en-US"/>
              <a:pPr>
                <a:defRPr/>
              </a:pPr>
              <a:t>‹#›</a:t>
            </a:fld>
            <a:endParaRPr lang="en-US"/>
          </a:p>
        </p:txBody>
      </p:sp>
    </p:spTree>
    <p:extLst>
      <p:ext uri="{BB962C8B-B14F-4D97-AF65-F5344CB8AC3E}">
        <p14:creationId xmlns:p14="http://schemas.microsoft.com/office/powerpoint/2010/main" val="79102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94CEEA2-7235-4A98-B541-BE6EDA887278}" type="slidenum">
              <a:rPr lang="en-US"/>
              <a:pPr>
                <a:defRPr/>
              </a:pPr>
              <a:t>‹#›</a:t>
            </a:fld>
            <a:endParaRPr lang="en-US"/>
          </a:p>
        </p:txBody>
      </p:sp>
    </p:spTree>
    <p:extLst>
      <p:ext uri="{BB962C8B-B14F-4D97-AF65-F5344CB8AC3E}">
        <p14:creationId xmlns:p14="http://schemas.microsoft.com/office/powerpoint/2010/main" val="1769616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A700BCB-2034-405F-AEAB-C37227C2F59B}" type="slidenum">
              <a:rPr lang="en-US"/>
              <a:pPr>
                <a:defRPr/>
              </a:pPr>
              <a:t>‹#›</a:t>
            </a:fld>
            <a:endParaRPr lang="en-US"/>
          </a:p>
        </p:txBody>
      </p:sp>
    </p:spTree>
    <p:extLst>
      <p:ext uri="{BB962C8B-B14F-4D97-AF65-F5344CB8AC3E}">
        <p14:creationId xmlns:p14="http://schemas.microsoft.com/office/powerpoint/2010/main" val="2480181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6D8A1A-1383-47B7-8501-D68CE5ECBC1F}" type="slidenum">
              <a:rPr lang="en-US"/>
              <a:pPr>
                <a:defRPr/>
              </a:pPr>
              <a:t>‹#›</a:t>
            </a:fld>
            <a:endParaRPr lang="en-US"/>
          </a:p>
        </p:txBody>
      </p:sp>
    </p:spTree>
    <p:extLst>
      <p:ext uri="{BB962C8B-B14F-4D97-AF65-F5344CB8AC3E}">
        <p14:creationId xmlns:p14="http://schemas.microsoft.com/office/powerpoint/2010/main" val="3514462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C9F314-A10F-47A8-BFA9-1619854F3408}" type="slidenum">
              <a:rPr lang="en-US"/>
              <a:pPr>
                <a:defRPr/>
              </a:pPr>
              <a:t>‹#›</a:t>
            </a:fld>
            <a:endParaRPr lang="en-US"/>
          </a:p>
        </p:txBody>
      </p:sp>
    </p:spTree>
    <p:extLst>
      <p:ext uri="{BB962C8B-B14F-4D97-AF65-F5344CB8AC3E}">
        <p14:creationId xmlns:p14="http://schemas.microsoft.com/office/powerpoint/2010/main" val="234054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1229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12294"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BC2B4786-C9A4-4684-BE98-D26D4FCC5B69}" type="slidenum">
              <a:rPr lang="en-US"/>
              <a:pPr>
                <a:defRPr/>
              </a:pPr>
              <a:t>‹#›</a:t>
            </a:fld>
            <a:endParaRPr lang="en-US"/>
          </a:p>
        </p:txBody>
      </p:sp>
      <p:sp>
        <p:nvSpPr>
          <p:cNvPr id="1031" name="Rectangle 7"/>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32"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 name="Rectangle 9"/>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34" name="Rectangle 10"/>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file:///C:\Users\Deborah%20Dogancay\Documents\debbie_files\Aug2009Temp\IB_new\04_bonding\jamesbond.mp3" TargetMode="External"/><Relationship Id="rId6" Type="http://schemas.openxmlformats.org/officeDocument/2006/relationships/image" Target="../media/image2.png"/><Relationship Id="rId5" Type="http://schemas.openxmlformats.org/officeDocument/2006/relationships/hyperlink" Target="file:///C:\Documents%20and%20Settings\Rick\Desktop\jamesbond.ra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1.emf"/><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11.jpeg"/><Relationship Id="rId21" Type="http://schemas.openxmlformats.org/officeDocument/2006/relationships/image" Target="../media/image25.emf"/><Relationship Id="rId7" Type="http://schemas.openxmlformats.org/officeDocument/2006/relationships/image" Target="../media/image18.emf"/><Relationship Id="rId12" Type="http://schemas.openxmlformats.org/officeDocument/2006/relationships/customXml" Target="../ink/ink5.xml"/><Relationship Id="rId17" Type="http://schemas.openxmlformats.org/officeDocument/2006/relationships/image" Target="../media/image23.emf"/><Relationship Id="rId25" Type="http://schemas.openxmlformats.org/officeDocument/2006/relationships/image" Target="../media/image27.emf"/><Relationship Id="rId2" Type="http://schemas.openxmlformats.org/officeDocument/2006/relationships/image" Target="../media/image10.jpeg"/><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6.xml"/><Relationship Id="rId6" Type="http://schemas.openxmlformats.org/officeDocument/2006/relationships/customXml" Target="../ink/ink2.xml"/><Relationship Id="rId11" Type="http://schemas.openxmlformats.org/officeDocument/2006/relationships/image" Target="../media/image20.emf"/><Relationship Id="rId24" Type="http://schemas.openxmlformats.org/officeDocument/2006/relationships/customXml" Target="../ink/ink11.xml"/><Relationship Id="rId5" Type="http://schemas.openxmlformats.org/officeDocument/2006/relationships/image" Target="../media/image17.emf"/><Relationship Id="rId15" Type="http://schemas.openxmlformats.org/officeDocument/2006/relationships/image" Target="../media/image22.emf"/><Relationship Id="rId23" Type="http://schemas.openxmlformats.org/officeDocument/2006/relationships/image" Target="../media/image26.emf"/><Relationship Id="rId10" Type="http://schemas.openxmlformats.org/officeDocument/2006/relationships/customXml" Target="../ink/ink4.xml"/><Relationship Id="rId19" Type="http://schemas.openxmlformats.org/officeDocument/2006/relationships/image" Target="../media/image24.emf"/><Relationship Id="rId4" Type="http://schemas.openxmlformats.org/officeDocument/2006/relationships/customXml" Target="../ink/ink1.xml"/><Relationship Id="rId9" Type="http://schemas.openxmlformats.org/officeDocument/2006/relationships/image" Target="../media/image19.emf"/><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psychologue.levillage.org/emotion/index.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3.wav"/></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customXml" Target="../ink/ink16.xml"/><Relationship Id="rId13" Type="http://schemas.openxmlformats.org/officeDocument/2006/relationships/image" Target="../media/image53.emf"/><Relationship Id="rId3" Type="http://schemas.openxmlformats.org/officeDocument/2006/relationships/image" Target="../media/image48.emf"/><Relationship Id="rId7" Type="http://schemas.openxmlformats.org/officeDocument/2006/relationships/image" Target="../media/image50.emf"/><Relationship Id="rId12" Type="http://schemas.openxmlformats.org/officeDocument/2006/relationships/customXml" Target="../ink/ink18.xml"/><Relationship Id="rId17" Type="http://schemas.openxmlformats.org/officeDocument/2006/relationships/image" Target="../media/image55.emf"/><Relationship Id="rId2" Type="http://schemas.openxmlformats.org/officeDocument/2006/relationships/customXml" Target="../ink/ink13.xml"/><Relationship Id="rId16" Type="http://schemas.openxmlformats.org/officeDocument/2006/relationships/customXml" Target="../ink/ink20.xml"/><Relationship Id="rId1" Type="http://schemas.openxmlformats.org/officeDocument/2006/relationships/slideLayout" Target="../slideLayouts/slideLayout2.xml"/><Relationship Id="rId6" Type="http://schemas.openxmlformats.org/officeDocument/2006/relationships/customXml" Target="../ink/ink15.xml"/><Relationship Id="rId11" Type="http://schemas.openxmlformats.org/officeDocument/2006/relationships/image" Target="../media/image52.emf"/><Relationship Id="rId5" Type="http://schemas.openxmlformats.org/officeDocument/2006/relationships/image" Target="../media/image49.emf"/><Relationship Id="rId15" Type="http://schemas.openxmlformats.org/officeDocument/2006/relationships/image" Target="../media/image54.emf"/><Relationship Id="rId10" Type="http://schemas.openxmlformats.org/officeDocument/2006/relationships/customXml" Target="../ink/ink17.xml"/><Relationship Id="rId4" Type="http://schemas.openxmlformats.org/officeDocument/2006/relationships/customXml" Target="../ink/ink14.xml"/><Relationship Id="rId9" Type="http://schemas.openxmlformats.org/officeDocument/2006/relationships/image" Target="../media/image51.emf"/><Relationship Id="rId14" Type="http://schemas.openxmlformats.org/officeDocument/2006/relationships/customXml" Target="../ink/ink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24000"/>
            <a:ext cx="7772400" cy="1066800"/>
          </a:xfrm>
        </p:spPr>
        <p:txBody>
          <a:bodyPr/>
          <a:lstStyle/>
          <a:p>
            <a:pPr eaLnBrk="1" hangingPunct="1"/>
            <a:r>
              <a:rPr lang="en-US" i="1" smtClean="0">
                <a:latin typeface="Berlin Sans FB" pitchFamily="34" charset="0"/>
              </a:rPr>
              <a:t>Unit 04: BONDING</a:t>
            </a:r>
          </a:p>
        </p:txBody>
      </p:sp>
      <p:sp>
        <p:nvSpPr>
          <p:cNvPr id="3075" name="Rectangle 3"/>
          <p:cNvSpPr>
            <a:spLocks noGrp="1" noChangeArrowheads="1"/>
          </p:cNvSpPr>
          <p:nvPr>
            <p:ph type="subTitle" idx="1"/>
          </p:nvPr>
        </p:nvSpPr>
        <p:spPr>
          <a:xfrm>
            <a:off x="228600" y="3270250"/>
            <a:ext cx="6400800" cy="2209800"/>
          </a:xfrm>
        </p:spPr>
        <p:txBody>
          <a:bodyPr/>
          <a:lstStyle/>
          <a:p>
            <a:pPr algn="l" eaLnBrk="1" hangingPunct="1"/>
            <a:r>
              <a:rPr lang="en-US" sz="1600" dirty="0" smtClean="0"/>
              <a:t>IB Topic 3</a:t>
            </a:r>
            <a:endParaRPr lang="en-US" sz="1600" dirty="0" smtClean="0"/>
          </a:p>
        </p:txBody>
      </p:sp>
      <p:pic>
        <p:nvPicPr>
          <p:cNvPr id="3076" name="Picture 5" descr="C:\Users\DEBORA~1\AppData\Local\Temp\SNAGHTML1fd86cf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333750"/>
            <a:ext cx="23812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7">
            <a:hlinkClick r:id="rId5" action="ppaction://program"/>
          </p:cNvPr>
          <p:cNvSpPr>
            <a:spLocks noChangeArrowheads="1"/>
          </p:cNvSpPr>
          <p:nvPr/>
        </p:nvSpPr>
        <p:spPr bwMode="auto">
          <a:xfrm>
            <a:off x="2438400" y="4191000"/>
            <a:ext cx="4724400" cy="1447800"/>
          </a:xfrm>
          <a:prstGeom prst="wedgeRoundRectCallout">
            <a:avLst>
              <a:gd name="adj1" fmla="val 60464"/>
              <a:gd name="adj2" fmla="val -15601"/>
              <a:gd name="adj3" fmla="val 16667"/>
            </a:avLst>
          </a:prstGeom>
          <a:solidFill>
            <a:schemeClr val="accent5">
              <a:lumMod val="75000"/>
            </a:schemeClr>
          </a:solidFill>
          <a:ln w="9525">
            <a:solidFill>
              <a:schemeClr val="tx1"/>
            </a:solidFill>
            <a:miter lim="800000"/>
            <a:headEnd/>
            <a:tailEnd/>
          </a:ln>
          <a:effectLst/>
        </p:spPr>
        <p:txBody>
          <a:bodyPr/>
          <a:lstStyle/>
          <a:p>
            <a:pPr algn="ctr">
              <a:defRPr/>
            </a:pPr>
            <a:r>
              <a:rPr lang="en-US" sz="3200" dirty="0"/>
              <a:t>My Name is Bond.  Chemical Bond</a:t>
            </a:r>
          </a:p>
        </p:txBody>
      </p:sp>
      <p:pic>
        <p:nvPicPr>
          <p:cNvPr id="3078" name="Picture 7" descr="C:\Users\DEBORA~1\AppData\Local\Temp\SNAGHTML1fde383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5959475"/>
            <a:ext cx="1371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jamesbond.mp3">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381000" y="6248400"/>
            <a:ext cx="3349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502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2290" name="Title 8"/>
          <p:cNvSpPr>
            <a:spLocks noGrp="1"/>
          </p:cNvSpPr>
          <p:nvPr>
            <p:ph type="title"/>
          </p:nvPr>
        </p:nvSpPr>
        <p:spPr/>
        <p:txBody>
          <a:bodyPr/>
          <a:lstStyle/>
          <a:p>
            <a:pPr eaLnBrk="1" hangingPunct="1"/>
            <a:endParaRPr lang="en-US" smtClean="0"/>
          </a:p>
        </p:txBody>
      </p:sp>
      <p:pic>
        <p:nvPicPr>
          <p:cNvPr id="12291" name="Picture 5" descr="tug of war II"/>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640" t="4420" r="2936" b="9508"/>
          <a:stretch>
            <a:fillRect/>
          </a:stretch>
        </p:blipFill>
        <p:spPr bwMode="auto">
          <a:xfrm>
            <a:off x="6096000" y="2268538"/>
            <a:ext cx="3048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17" descr="tug of war I"/>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25" t="4420" r="2936" b="7506"/>
          <a:stretch>
            <a:fillRect/>
          </a:stretch>
        </p:blipFill>
        <p:spPr bwMode="auto">
          <a:xfrm>
            <a:off x="0" y="2268538"/>
            <a:ext cx="2895600"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Line 26"/>
          <p:cNvSpPr>
            <a:spLocks noChangeShapeType="1"/>
          </p:cNvSpPr>
          <p:nvPr/>
        </p:nvSpPr>
        <p:spPr bwMode="auto">
          <a:xfrm>
            <a:off x="2590800" y="2863850"/>
            <a:ext cx="350520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4" name="Rectangle 27"/>
          <p:cNvSpPr>
            <a:spLocks noChangeArrowheads="1"/>
          </p:cNvSpPr>
          <p:nvPr/>
        </p:nvSpPr>
        <p:spPr bwMode="auto">
          <a:xfrm>
            <a:off x="2895600" y="4006850"/>
            <a:ext cx="3276600" cy="3048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 name="Text Box 29"/>
          <p:cNvSpPr txBox="1">
            <a:spLocks noChangeArrowheads="1"/>
          </p:cNvSpPr>
          <p:nvPr/>
        </p:nvSpPr>
        <p:spPr bwMode="auto">
          <a:xfrm>
            <a:off x="381000" y="4540250"/>
            <a:ext cx="81534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t>A chemical bond is like a tug-of-war between two atoms, each competing for the electron.</a:t>
            </a:r>
          </a:p>
        </p:txBody>
      </p:sp>
      <p:sp>
        <p:nvSpPr>
          <p:cNvPr id="8" name="Oval 31"/>
          <p:cNvSpPr>
            <a:spLocks noChangeArrowheads="1"/>
          </p:cNvSpPr>
          <p:nvPr/>
        </p:nvSpPr>
        <p:spPr bwMode="auto">
          <a:xfrm>
            <a:off x="4038600" y="2482850"/>
            <a:ext cx="1066800" cy="990600"/>
          </a:xfrm>
          <a:prstGeom prst="ellipse">
            <a:avLst/>
          </a:prstGeom>
          <a:gradFill rotWithShape="1">
            <a:gsLst>
              <a:gs pos="0">
                <a:schemeClr val="accent1"/>
              </a:gs>
              <a:gs pos="100000">
                <a:schemeClr val="accent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t>e</a:t>
            </a:r>
            <a:r>
              <a:rPr lang="en-US" baseline="3000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Electron tug-of-war analogy</a:t>
            </a:r>
          </a:p>
        </p:txBody>
      </p:sp>
      <p:sp>
        <p:nvSpPr>
          <p:cNvPr id="13315" name="Content Placeholder 2"/>
          <p:cNvSpPr>
            <a:spLocks noGrp="1"/>
          </p:cNvSpPr>
          <p:nvPr>
            <p:ph idx="1"/>
          </p:nvPr>
        </p:nvSpPr>
        <p:spPr>
          <a:xfrm>
            <a:off x="457200" y="4419600"/>
            <a:ext cx="8229600" cy="1711325"/>
          </a:xfrm>
        </p:spPr>
        <p:txBody>
          <a:bodyPr/>
          <a:lstStyle/>
          <a:p>
            <a:pPr eaLnBrk="1" hangingPunct="1">
              <a:spcBef>
                <a:spcPct val="50000"/>
              </a:spcBef>
            </a:pPr>
            <a:r>
              <a:rPr lang="en-US" sz="2400" smtClean="0"/>
              <a:t>The stronger the team, the higher that team’s electronegativity.  </a:t>
            </a:r>
          </a:p>
          <a:p>
            <a:pPr eaLnBrk="1" hangingPunct="1">
              <a:spcBef>
                <a:spcPct val="50000"/>
              </a:spcBef>
            </a:pPr>
            <a:r>
              <a:rPr lang="en-US" sz="2400" smtClean="0"/>
              <a:t>Atoms with higher electronegativity will have greater possession of the electron – that is unequal sharing.</a:t>
            </a:r>
          </a:p>
          <a:p>
            <a:pPr eaLnBrk="1" hangingPunct="1"/>
            <a:endParaRPr lang="en-US" smtClean="0"/>
          </a:p>
        </p:txBody>
      </p:sp>
      <p:sp>
        <p:nvSpPr>
          <p:cNvPr id="13316" name="Slide Number Placeholder 3"/>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8BC4C15-ADA0-463B-AF94-865C8AB90682}" type="slidenum">
              <a:rPr lang="en-US" smtClean="0"/>
              <a:pPr/>
              <a:t>11</a:t>
            </a:fld>
            <a:endParaRPr lang="en-US" smtClean="0"/>
          </a:p>
        </p:txBody>
      </p:sp>
      <p:pic>
        <p:nvPicPr>
          <p:cNvPr id="13317" name="Picture 4" descr="http://hopeforyourfamily.com/files/2010/01/tug-o-wa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05000"/>
            <a:ext cx="60102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3AC51E7-32C0-4F9C-AD62-AF1F3C9B611A}" type="slidenum">
              <a:rPr lang="en-US" smtClean="0"/>
              <a:pPr/>
              <a:t>12</a:t>
            </a:fld>
            <a:endParaRPr lang="en-US" smtClean="0"/>
          </a:p>
        </p:txBody>
      </p:sp>
      <p:sp>
        <p:nvSpPr>
          <p:cNvPr id="14339" name="Rectangle 2"/>
          <p:cNvSpPr>
            <a:spLocks noChangeArrowheads="1"/>
          </p:cNvSpPr>
          <p:nvPr/>
        </p:nvSpPr>
        <p:spPr bwMode="auto">
          <a:xfrm>
            <a:off x="1446213" y="2582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4340" name="Picture 4" descr="#16 Tug of 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2078038"/>
            <a:ext cx="3962400"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descr="EX-GLOW-WORM-SPORTS-DAY-TUG-OF-WAR-%2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813" y="1676400"/>
            <a:ext cx="388620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9"/>
          <p:cNvSpPr txBox="1">
            <a:spLocks noChangeArrowheads="1"/>
          </p:cNvSpPr>
          <p:nvPr/>
        </p:nvSpPr>
        <p:spPr bwMode="auto">
          <a:xfrm>
            <a:off x="1066800" y="4495800"/>
            <a:ext cx="3886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t>LOW Electronegativity</a:t>
            </a:r>
          </a:p>
        </p:txBody>
      </p:sp>
      <p:sp>
        <p:nvSpPr>
          <p:cNvPr id="14343" name="Text Box 10"/>
          <p:cNvSpPr txBox="1">
            <a:spLocks noChangeArrowheads="1"/>
          </p:cNvSpPr>
          <p:nvPr/>
        </p:nvSpPr>
        <p:spPr bwMode="auto">
          <a:xfrm>
            <a:off x="5334000" y="4510088"/>
            <a:ext cx="41148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t>HIGH Electronegativity</a:t>
            </a:r>
          </a:p>
        </p:txBody>
      </p:sp>
      <p:sp>
        <p:nvSpPr>
          <p:cNvPr id="14344" name="Rectangle 13"/>
          <p:cNvSpPr>
            <a:spLocks noChangeArrowheads="1"/>
          </p:cNvSpPr>
          <p:nvPr/>
        </p:nvSpPr>
        <p:spPr bwMode="auto">
          <a:xfrm>
            <a:off x="76200" y="2525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345" name="Title 1"/>
          <p:cNvSpPr txBox="1">
            <a:spLocks/>
          </p:cNvSpPr>
          <p:nvPr/>
        </p:nvSpPr>
        <p:spPr bwMode="auto">
          <a:xfrm>
            <a:off x="381000" y="6127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400">
                <a:solidFill>
                  <a:schemeClr val="tx2"/>
                </a:solidFill>
                <a:latin typeface="Garamond" pitchFamily="18" charset="0"/>
              </a:rPr>
              <a:t>Electron tug-of-war analogy</a:t>
            </a:r>
          </a:p>
        </p:txBody>
      </p:sp>
      <p:pic>
        <p:nvPicPr>
          <p:cNvPr id="18442" name="Picture 2" descr="http://www.raremetalmining.com/wp-content/uploads/2010/04/cesium-elem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3238" y="5056188"/>
            <a:ext cx="12176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4" descr="http://t2.gstatic.com/images?q=tbn:ANd9GcTFnLX0PYgtGGcSjLLtSCbpOM-ExdSKXBaWGpZdK5I1qBQueA8&amp;t=1&amp;usg=__lVQd0DqrD5LDSOxeN1H1ShUq8B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9163" y="5029200"/>
            <a:ext cx="1192212"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5362" name="Title 8"/>
          <p:cNvSpPr>
            <a:spLocks noGrp="1"/>
          </p:cNvSpPr>
          <p:nvPr>
            <p:ph type="title"/>
          </p:nvPr>
        </p:nvSpPr>
        <p:spPr/>
        <p:txBody>
          <a:bodyPr/>
          <a:lstStyle/>
          <a:p>
            <a:pPr eaLnBrk="1" hangingPunct="1"/>
            <a:r>
              <a:rPr lang="en-US" smtClean="0"/>
              <a:t>It’s a tie…</a:t>
            </a:r>
          </a:p>
        </p:txBody>
      </p:sp>
      <p:pic>
        <p:nvPicPr>
          <p:cNvPr id="15363" name="Picture 5" descr="tug of war II"/>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640" t="4420" r="2936" b="9508"/>
          <a:stretch>
            <a:fillRect/>
          </a:stretch>
        </p:blipFill>
        <p:spPr bwMode="auto">
          <a:xfrm>
            <a:off x="6096000" y="2268538"/>
            <a:ext cx="3048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7" descr="tug of war I"/>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25" t="4420" r="2936" b="7506"/>
          <a:stretch>
            <a:fillRect/>
          </a:stretch>
        </p:blipFill>
        <p:spPr bwMode="auto">
          <a:xfrm>
            <a:off x="0" y="2268538"/>
            <a:ext cx="2895600"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Line 26"/>
          <p:cNvSpPr>
            <a:spLocks noChangeShapeType="1"/>
          </p:cNvSpPr>
          <p:nvPr/>
        </p:nvSpPr>
        <p:spPr bwMode="auto">
          <a:xfrm>
            <a:off x="2590800" y="2863850"/>
            <a:ext cx="350520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6" name="Rectangle 27"/>
          <p:cNvSpPr>
            <a:spLocks noChangeArrowheads="1"/>
          </p:cNvSpPr>
          <p:nvPr/>
        </p:nvSpPr>
        <p:spPr bwMode="auto">
          <a:xfrm>
            <a:off x="2895600" y="4006850"/>
            <a:ext cx="3276600" cy="3048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7" name="Text Box 29"/>
          <p:cNvSpPr txBox="1">
            <a:spLocks noChangeArrowheads="1"/>
          </p:cNvSpPr>
          <p:nvPr/>
        </p:nvSpPr>
        <p:spPr bwMode="auto">
          <a:xfrm>
            <a:off x="533400" y="4540250"/>
            <a:ext cx="8153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sz="2800"/>
              <a:t>equal sharing </a:t>
            </a:r>
            <a:r>
              <a:rPr lang="en-US" sz="2800">
                <a:sym typeface="Wingdings" pitchFamily="2" charset="2"/>
              </a:rPr>
              <a:t> </a:t>
            </a:r>
            <a:r>
              <a:rPr lang="en-US" sz="2800"/>
              <a:t> covalent bond</a:t>
            </a:r>
          </a:p>
        </p:txBody>
      </p:sp>
      <p:sp>
        <p:nvSpPr>
          <p:cNvPr id="8" name="Oval 31"/>
          <p:cNvSpPr>
            <a:spLocks noChangeArrowheads="1"/>
          </p:cNvSpPr>
          <p:nvPr/>
        </p:nvSpPr>
        <p:spPr bwMode="auto">
          <a:xfrm>
            <a:off x="3962400" y="2482850"/>
            <a:ext cx="1066800" cy="990600"/>
          </a:xfrm>
          <a:prstGeom prst="ellipse">
            <a:avLst/>
          </a:prstGeom>
          <a:gradFill rotWithShape="1">
            <a:gsLst>
              <a:gs pos="0">
                <a:schemeClr val="accent1"/>
              </a:gs>
              <a:gs pos="100000">
                <a:schemeClr val="accent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t>e</a:t>
            </a:r>
            <a:r>
              <a:rPr lang="en-US" baseline="3000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6386" name="Title 8"/>
          <p:cNvSpPr>
            <a:spLocks noGrp="1"/>
          </p:cNvSpPr>
          <p:nvPr>
            <p:ph type="title"/>
          </p:nvPr>
        </p:nvSpPr>
        <p:spPr/>
        <p:txBody>
          <a:bodyPr/>
          <a:lstStyle/>
          <a:p>
            <a:pPr eaLnBrk="1" hangingPunct="1"/>
            <a:r>
              <a:rPr lang="en-US" smtClean="0"/>
              <a:t>The non-metal is pulling harder...</a:t>
            </a:r>
          </a:p>
        </p:txBody>
      </p:sp>
      <p:pic>
        <p:nvPicPr>
          <p:cNvPr id="16387" name="Picture 5" descr="tug of war II"/>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640" t="4420" r="2936" b="9508"/>
          <a:stretch>
            <a:fillRect/>
          </a:stretch>
        </p:blipFill>
        <p:spPr bwMode="auto">
          <a:xfrm>
            <a:off x="6096000" y="2268538"/>
            <a:ext cx="3048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7" descr="tug of war I"/>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25" t="4420" r="2936" b="7506"/>
          <a:stretch>
            <a:fillRect/>
          </a:stretch>
        </p:blipFill>
        <p:spPr bwMode="auto">
          <a:xfrm>
            <a:off x="0" y="2268538"/>
            <a:ext cx="2895600"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Line 26"/>
          <p:cNvSpPr>
            <a:spLocks noChangeShapeType="1"/>
          </p:cNvSpPr>
          <p:nvPr/>
        </p:nvSpPr>
        <p:spPr bwMode="auto">
          <a:xfrm>
            <a:off x="2590800" y="2863850"/>
            <a:ext cx="350520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0" name="Rectangle 27"/>
          <p:cNvSpPr>
            <a:spLocks noChangeArrowheads="1"/>
          </p:cNvSpPr>
          <p:nvPr/>
        </p:nvSpPr>
        <p:spPr bwMode="auto">
          <a:xfrm>
            <a:off x="2895600" y="4006850"/>
            <a:ext cx="3276600" cy="3048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1" name="Text Box 29"/>
          <p:cNvSpPr txBox="1">
            <a:spLocks noChangeArrowheads="1"/>
          </p:cNvSpPr>
          <p:nvPr/>
        </p:nvSpPr>
        <p:spPr bwMode="auto">
          <a:xfrm>
            <a:off x="457200" y="4543425"/>
            <a:ext cx="81534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sz="2800"/>
              <a:t>So what would unequal sharing be?</a:t>
            </a:r>
          </a:p>
        </p:txBody>
      </p:sp>
      <p:sp>
        <p:nvSpPr>
          <p:cNvPr id="8" name="Oval 31"/>
          <p:cNvSpPr>
            <a:spLocks noChangeArrowheads="1"/>
          </p:cNvSpPr>
          <p:nvPr/>
        </p:nvSpPr>
        <p:spPr bwMode="auto">
          <a:xfrm>
            <a:off x="4572000" y="2514600"/>
            <a:ext cx="1066800" cy="990600"/>
          </a:xfrm>
          <a:prstGeom prst="ellipse">
            <a:avLst/>
          </a:prstGeom>
          <a:gradFill rotWithShape="1">
            <a:gsLst>
              <a:gs pos="0">
                <a:schemeClr val="accent1"/>
              </a:gs>
              <a:gs pos="100000">
                <a:schemeClr val="accent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dirty="0"/>
              <a:t>e</a:t>
            </a:r>
            <a:r>
              <a:rPr lang="en-US" baseline="30000" dirty="0"/>
              <a:t>-</a:t>
            </a:r>
          </a:p>
        </p:txBody>
      </p:sp>
      <p:sp>
        <p:nvSpPr>
          <p:cNvPr id="12297" name="Text Box 29"/>
          <p:cNvSpPr txBox="1">
            <a:spLocks noChangeArrowheads="1"/>
          </p:cNvSpPr>
          <p:nvPr/>
        </p:nvSpPr>
        <p:spPr bwMode="auto">
          <a:xfrm>
            <a:off x="381000" y="5267325"/>
            <a:ext cx="8153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sz="2800">
                <a:solidFill>
                  <a:schemeClr val="bg2"/>
                </a:solidFill>
              </a:rPr>
              <a:t>polar covalent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7410" name="Title 8"/>
          <p:cNvSpPr>
            <a:spLocks noGrp="1"/>
          </p:cNvSpPr>
          <p:nvPr>
            <p:ph type="title"/>
          </p:nvPr>
        </p:nvSpPr>
        <p:spPr/>
        <p:txBody>
          <a:bodyPr/>
          <a:lstStyle/>
          <a:p>
            <a:pPr eaLnBrk="1" hangingPunct="1"/>
            <a:r>
              <a:rPr lang="en-US" smtClean="0"/>
              <a:t>The non-metal wins!</a:t>
            </a:r>
          </a:p>
        </p:txBody>
      </p:sp>
      <p:pic>
        <p:nvPicPr>
          <p:cNvPr id="17411" name="Picture 5" descr="tug of war II"/>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640" t="4420" r="2936" b="9508"/>
          <a:stretch>
            <a:fillRect/>
          </a:stretch>
        </p:blipFill>
        <p:spPr bwMode="auto">
          <a:xfrm>
            <a:off x="6096000" y="2268538"/>
            <a:ext cx="3048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7" descr="tug of war I"/>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25" t="4420" r="2936" b="7506"/>
          <a:stretch>
            <a:fillRect/>
          </a:stretch>
        </p:blipFill>
        <p:spPr bwMode="auto">
          <a:xfrm>
            <a:off x="0" y="2268538"/>
            <a:ext cx="2895600"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Line 26"/>
          <p:cNvSpPr>
            <a:spLocks noChangeShapeType="1"/>
          </p:cNvSpPr>
          <p:nvPr/>
        </p:nvSpPr>
        <p:spPr bwMode="auto">
          <a:xfrm>
            <a:off x="2590800" y="2863850"/>
            <a:ext cx="350520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 name="Rectangle 27"/>
          <p:cNvSpPr>
            <a:spLocks noChangeArrowheads="1"/>
          </p:cNvSpPr>
          <p:nvPr/>
        </p:nvSpPr>
        <p:spPr bwMode="auto">
          <a:xfrm>
            <a:off x="2895600" y="4006850"/>
            <a:ext cx="3276600" cy="3048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5" name="Text Box 29"/>
          <p:cNvSpPr txBox="1">
            <a:spLocks noChangeArrowheads="1"/>
          </p:cNvSpPr>
          <p:nvPr/>
        </p:nvSpPr>
        <p:spPr bwMode="auto">
          <a:xfrm>
            <a:off x="457200" y="4543425"/>
            <a:ext cx="81534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sz="2800"/>
              <a:t>Transfer of electrons </a:t>
            </a:r>
            <a:r>
              <a:rPr lang="en-US" sz="2800">
                <a:sym typeface="Wingdings" pitchFamily="2" charset="2"/>
              </a:rPr>
              <a:t></a:t>
            </a:r>
            <a:r>
              <a:rPr lang="en-US" sz="2800"/>
              <a:t> ionic bond</a:t>
            </a:r>
          </a:p>
        </p:txBody>
      </p:sp>
      <p:sp>
        <p:nvSpPr>
          <p:cNvPr id="8" name="Oval 31"/>
          <p:cNvSpPr>
            <a:spLocks noChangeArrowheads="1"/>
          </p:cNvSpPr>
          <p:nvPr/>
        </p:nvSpPr>
        <p:spPr bwMode="auto">
          <a:xfrm>
            <a:off x="5257800" y="2590800"/>
            <a:ext cx="1066800" cy="990600"/>
          </a:xfrm>
          <a:prstGeom prst="ellipse">
            <a:avLst/>
          </a:prstGeom>
          <a:gradFill rotWithShape="1">
            <a:gsLst>
              <a:gs pos="0">
                <a:schemeClr val="accent1"/>
              </a:gs>
              <a:gs pos="100000">
                <a:schemeClr val="accent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dirty="0"/>
              <a:t>e</a:t>
            </a:r>
            <a:r>
              <a:rPr lang="en-US" baseline="30000" dirty="0"/>
              <a:t>-</a:t>
            </a:r>
          </a:p>
        </p:txBody>
      </p:sp>
      <p:sp>
        <p:nvSpPr>
          <p:cNvPr id="2" name="Rectangle 1"/>
          <p:cNvSpPr/>
          <p:nvPr/>
        </p:nvSpPr>
        <p:spPr bwMode="auto">
          <a:xfrm>
            <a:off x="2667000" y="2743200"/>
            <a:ext cx="609600" cy="342900"/>
          </a:xfrm>
          <a:prstGeom prst="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a:lstStyle/>
          <a:p>
            <a:pPr>
              <a:defRPr/>
            </a:pPr>
            <a:endParaRPr lang="en-US"/>
          </a:p>
        </p:txBody>
      </p:sp>
      <p:sp>
        <p:nvSpPr>
          <p:cNvPr id="17418" name="Freeform 2"/>
          <p:cNvSpPr>
            <a:spLocks/>
          </p:cNvSpPr>
          <p:nvPr/>
        </p:nvSpPr>
        <p:spPr bwMode="auto">
          <a:xfrm>
            <a:off x="3152775" y="2701925"/>
            <a:ext cx="149225" cy="368300"/>
          </a:xfrm>
          <a:custGeom>
            <a:avLst/>
            <a:gdLst>
              <a:gd name="T0" fmla="*/ 0 w 150125"/>
              <a:gd name="T1" fmla="*/ 0 h 368489"/>
              <a:gd name="T2" fmla="*/ 54264 w 150125"/>
              <a:gd name="T3" fmla="*/ 109126 h 368489"/>
              <a:gd name="T4" fmla="*/ 81395 w 150125"/>
              <a:gd name="T5" fmla="*/ 245533 h 368489"/>
              <a:gd name="T6" fmla="*/ 108527 w 150125"/>
              <a:gd name="T7" fmla="*/ 286456 h 368489"/>
              <a:gd name="T8" fmla="*/ 122094 w 150125"/>
              <a:gd name="T9" fmla="*/ 327378 h 368489"/>
              <a:gd name="T10" fmla="*/ 149225 w 150125"/>
              <a:gd name="T11" fmla="*/ 368300 h 3684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0125" h="368489">
                <a:moveTo>
                  <a:pt x="0" y="0"/>
                </a:moveTo>
                <a:cubicBezTo>
                  <a:pt x="23964" y="39940"/>
                  <a:pt x="45777" y="65111"/>
                  <a:pt x="54591" y="109182"/>
                </a:cubicBezTo>
                <a:cubicBezTo>
                  <a:pt x="62972" y="151086"/>
                  <a:pt x="61332" y="204551"/>
                  <a:pt x="81886" y="245659"/>
                </a:cubicBezTo>
                <a:cubicBezTo>
                  <a:pt x="89222" y="260330"/>
                  <a:pt x="101846" y="271932"/>
                  <a:pt x="109182" y="286603"/>
                </a:cubicBezTo>
                <a:cubicBezTo>
                  <a:pt x="115616" y="299470"/>
                  <a:pt x="116396" y="314679"/>
                  <a:pt x="122830" y="327546"/>
                </a:cubicBezTo>
                <a:cubicBezTo>
                  <a:pt x="130165" y="342217"/>
                  <a:pt x="150125" y="368489"/>
                  <a:pt x="150125" y="36848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768965" y="2356748"/>
              <a:ext cx="544320" cy="260280"/>
            </p14:xfrm>
          </p:contentPart>
        </mc:Choice>
        <mc:Fallback xmlns="">
          <p:pic>
            <p:nvPicPr>
              <p:cNvPr id="5" name="Ink 4"/>
              <p:cNvPicPr/>
              <p:nvPr/>
            </p:nvPicPr>
            <p:blipFill>
              <a:blip r:embed="rId5"/>
              <a:stretch>
                <a:fillRect/>
              </a:stretch>
            </p:blipFill>
            <p:spPr>
              <a:xfrm>
                <a:off x="763205" y="2352428"/>
                <a:ext cx="5544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437045" y="2340188"/>
              <a:ext cx="411840" cy="420840"/>
            </p14:xfrm>
          </p:contentPart>
        </mc:Choice>
        <mc:Fallback xmlns="">
          <p:pic>
            <p:nvPicPr>
              <p:cNvPr id="6" name="Ink 5"/>
              <p:cNvPicPr/>
              <p:nvPr/>
            </p:nvPicPr>
            <p:blipFill>
              <a:blip r:embed="rId7"/>
              <a:stretch>
                <a:fillRect/>
              </a:stretch>
            </p:blipFill>
            <p:spPr>
              <a:xfrm>
                <a:off x="430565" y="2334428"/>
                <a:ext cx="42408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3009605" y="2221388"/>
              <a:ext cx="308520" cy="704880"/>
            </p14:xfrm>
          </p:contentPart>
        </mc:Choice>
        <mc:Fallback xmlns="">
          <p:pic>
            <p:nvPicPr>
              <p:cNvPr id="7" name="Ink 6"/>
              <p:cNvPicPr/>
              <p:nvPr/>
            </p:nvPicPr>
            <p:blipFill>
              <a:blip r:embed="rId9"/>
              <a:stretch>
                <a:fillRect/>
              </a:stretch>
            </p:blipFill>
            <p:spPr>
              <a:xfrm>
                <a:off x="3005285" y="2206988"/>
                <a:ext cx="317520" cy="727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p14:cNvContentPartPr/>
              <p14:nvPr/>
            </p14:nvContentPartPr>
            <p14:xfrm>
              <a:off x="2961005" y="2196188"/>
              <a:ext cx="74160" cy="145800"/>
            </p14:xfrm>
          </p:contentPart>
        </mc:Choice>
        <mc:Fallback xmlns="">
          <p:pic>
            <p:nvPicPr>
              <p:cNvPr id="9" name="Ink 8"/>
              <p:cNvPicPr/>
              <p:nvPr/>
            </p:nvPicPr>
            <p:blipFill>
              <a:blip r:embed="rId11"/>
              <a:stretch>
                <a:fillRect/>
              </a:stretch>
            </p:blipFill>
            <p:spPr>
              <a:xfrm>
                <a:off x="2952725" y="2182508"/>
                <a:ext cx="914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p14:cNvContentPartPr/>
              <p14:nvPr/>
            </p14:nvContentPartPr>
            <p14:xfrm>
              <a:off x="2895845" y="2337668"/>
              <a:ext cx="117000" cy="196560"/>
            </p14:xfrm>
          </p:contentPart>
        </mc:Choice>
        <mc:Fallback xmlns="">
          <p:pic>
            <p:nvPicPr>
              <p:cNvPr id="10" name="Ink 9"/>
              <p:cNvPicPr/>
              <p:nvPr/>
            </p:nvPicPr>
            <p:blipFill>
              <a:blip r:embed="rId13"/>
              <a:stretch>
                <a:fillRect/>
              </a:stretch>
            </p:blipFill>
            <p:spPr>
              <a:xfrm>
                <a:off x="2890445" y="2331908"/>
                <a:ext cx="1263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p14:cNvContentPartPr/>
              <p14:nvPr/>
            </p14:nvContentPartPr>
            <p14:xfrm>
              <a:off x="2991245" y="2518028"/>
              <a:ext cx="14760" cy="61920"/>
            </p14:xfrm>
          </p:contentPart>
        </mc:Choice>
        <mc:Fallback xmlns="">
          <p:pic>
            <p:nvPicPr>
              <p:cNvPr id="11" name="Ink 10"/>
              <p:cNvPicPr/>
              <p:nvPr/>
            </p:nvPicPr>
            <p:blipFill>
              <a:blip r:embed="rId15"/>
              <a:stretch>
                <a:fillRect/>
              </a:stretch>
            </p:blipFill>
            <p:spPr>
              <a:xfrm>
                <a:off x="2985845" y="2513708"/>
                <a:ext cx="244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p14:cNvContentPartPr/>
              <p14:nvPr/>
            </p14:nvContentPartPr>
            <p14:xfrm>
              <a:off x="3043085" y="2387708"/>
              <a:ext cx="36360" cy="175320"/>
            </p14:xfrm>
          </p:contentPart>
        </mc:Choice>
        <mc:Fallback xmlns="">
          <p:pic>
            <p:nvPicPr>
              <p:cNvPr id="12" name="Ink 11"/>
              <p:cNvPicPr/>
              <p:nvPr/>
            </p:nvPicPr>
            <p:blipFill>
              <a:blip r:embed="rId17"/>
              <a:stretch>
                <a:fillRect/>
              </a:stretch>
            </p:blipFill>
            <p:spPr>
              <a:xfrm>
                <a:off x="3033725" y="2377268"/>
                <a:ext cx="561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p14:cNvContentPartPr/>
              <p14:nvPr/>
            </p14:nvContentPartPr>
            <p14:xfrm>
              <a:off x="2850485" y="2061188"/>
              <a:ext cx="200160" cy="497520"/>
            </p14:xfrm>
          </p:contentPart>
        </mc:Choice>
        <mc:Fallback xmlns="">
          <p:pic>
            <p:nvPicPr>
              <p:cNvPr id="13" name="Ink 12"/>
              <p:cNvPicPr/>
              <p:nvPr/>
            </p:nvPicPr>
            <p:blipFill>
              <a:blip r:embed="rId19"/>
              <a:stretch>
                <a:fillRect/>
              </a:stretch>
            </p:blipFill>
            <p:spPr>
              <a:xfrm>
                <a:off x="2836445" y="2048228"/>
                <a:ext cx="219240" cy="523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p14:cNvContentPartPr/>
              <p14:nvPr/>
            </p14:nvContentPartPr>
            <p14:xfrm>
              <a:off x="3075485" y="2272868"/>
              <a:ext cx="316440" cy="626040"/>
            </p14:xfrm>
          </p:contentPart>
        </mc:Choice>
        <mc:Fallback xmlns="">
          <p:pic>
            <p:nvPicPr>
              <p:cNvPr id="14" name="Ink 13"/>
              <p:cNvPicPr/>
              <p:nvPr/>
            </p:nvPicPr>
            <p:blipFill>
              <a:blip r:embed="rId21"/>
              <a:stretch>
                <a:fillRect/>
              </a:stretch>
            </p:blipFill>
            <p:spPr>
              <a:xfrm>
                <a:off x="3061445" y="2255588"/>
                <a:ext cx="346320" cy="661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p14:cNvContentPartPr/>
              <p14:nvPr/>
            </p14:nvContentPartPr>
            <p14:xfrm>
              <a:off x="3328565" y="2885948"/>
              <a:ext cx="1164240" cy="118440"/>
            </p14:xfrm>
          </p:contentPart>
        </mc:Choice>
        <mc:Fallback xmlns="">
          <p:pic>
            <p:nvPicPr>
              <p:cNvPr id="15" name="Ink 14"/>
              <p:cNvPicPr/>
              <p:nvPr/>
            </p:nvPicPr>
            <p:blipFill>
              <a:blip r:embed="rId23"/>
              <a:stretch>
                <a:fillRect/>
              </a:stretch>
            </p:blipFill>
            <p:spPr>
              <a:xfrm>
                <a:off x="3324965" y="2879468"/>
                <a:ext cx="11757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p14:cNvContentPartPr/>
              <p14:nvPr/>
            </p14:nvContentPartPr>
            <p14:xfrm>
              <a:off x="2534405" y="2911868"/>
              <a:ext cx="373320" cy="295920"/>
            </p14:xfrm>
          </p:contentPart>
        </mc:Choice>
        <mc:Fallback xmlns="">
          <p:pic>
            <p:nvPicPr>
              <p:cNvPr id="16" name="Ink 15"/>
              <p:cNvPicPr/>
              <p:nvPr/>
            </p:nvPicPr>
            <p:blipFill>
              <a:blip r:embed="rId25"/>
              <a:stretch>
                <a:fillRect/>
              </a:stretch>
            </p:blipFill>
            <p:spPr>
              <a:xfrm>
                <a:off x="2522165" y="2903948"/>
                <a:ext cx="39348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p14:cNvContentPartPr/>
              <p14:nvPr/>
            </p14:nvContentPartPr>
            <p14:xfrm>
              <a:off x="2725925" y="2728988"/>
              <a:ext cx="200520" cy="205920"/>
            </p14:xfrm>
          </p:contentPart>
        </mc:Choice>
        <mc:Fallback xmlns="">
          <p:pic>
            <p:nvPicPr>
              <p:cNvPr id="17" name="Ink 16"/>
              <p:cNvPicPr/>
              <p:nvPr/>
            </p:nvPicPr>
            <p:blipFill>
              <a:blip r:embed="rId27"/>
              <a:stretch>
                <a:fillRect/>
              </a:stretch>
            </p:blipFill>
            <p:spPr>
              <a:xfrm>
                <a:off x="2717645" y="2721428"/>
                <a:ext cx="216360" cy="220680"/>
              </a:xfrm>
              <a:prstGeom prst="rect">
                <a:avLst/>
              </a:prstGeom>
            </p:spPr>
          </p:pic>
        </mc:Fallback>
      </mc:AlternateContent>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214F9B4-07A6-4BF8-B92A-69469E6E6BA9}" type="slidenum">
              <a:rPr lang="en-US" smtClean="0"/>
              <a:pPr/>
              <a:t>16</a:t>
            </a:fld>
            <a:endParaRPr lang="en-US" smtClean="0"/>
          </a:p>
        </p:txBody>
      </p:sp>
      <p:sp>
        <p:nvSpPr>
          <p:cNvPr id="18435" name="Rectangle 2"/>
          <p:cNvSpPr>
            <a:spLocks noGrp="1" noChangeArrowheads="1"/>
          </p:cNvSpPr>
          <p:nvPr>
            <p:ph type="title"/>
          </p:nvPr>
        </p:nvSpPr>
        <p:spPr/>
        <p:txBody>
          <a:bodyPr/>
          <a:lstStyle/>
          <a:p>
            <a:pPr eaLnBrk="1" hangingPunct="1"/>
            <a:r>
              <a:rPr lang="en-US" smtClean="0"/>
              <a:t>Ionic &amp; Covalent Bonds:</a:t>
            </a:r>
            <a:br>
              <a:rPr lang="en-US" smtClean="0"/>
            </a:br>
            <a:r>
              <a:rPr lang="en-US" smtClean="0"/>
              <a:t>Some Generalizations</a:t>
            </a:r>
          </a:p>
        </p:txBody>
      </p:sp>
      <p:sp>
        <p:nvSpPr>
          <p:cNvPr id="18436" name="Text Box 3"/>
          <p:cNvSpPr txBox="1">
            <a:spLocks noChangeArrowheads="1"/>
          </p:cNvSpPr>
          <p:nvPr/>
        </p:nvSpPr>
        <p:spPr bwMode="auto">
          <a:xfrm>
            <a:off x="533400" y="1600200"/>
            <a:ext cx="861060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buClr>
                <a:schemeClr val="accent1"/>
              </a:buClr>
              <a:buSzPct val="200000"/>
              <a:buFont typeface="Courier New" pitchFamily="49" charset="0"/>
              <a:buChar char="o"/>
            </a:pPr>
            <a:r>
              <a:rPr lang="en-US" sz="2800" b="1"/>
              <a:t>Ionic bonds </a:t>
            </a:r>
            <a:r>
              <a:rPr lang="en-US" sz="2800"/>
              <a:t>exist between atoms with low electronegativities &amp; those with high electronegativities.  In general, between metals and nonmetals.</a:t>
            </a:r>
          </a:p>
          <a:p>
            <a:pPr>
              <a:spcBef>
                <a:spcPct val="50000"/>
              </a:spcBef>
              <a:buClr>
                <a:schemeClr val="accent1"/>
              </a:buClr>
              <a:buSzPct val="200000"/>
              <a:buFont typeface="Courier New" pitchFamily="49" charset="0"/>
              <a:buChar char="o"/>
            </a:pPr>
            <a:r>
              <a:rPr lang="en-US" sz="2800" b="1"/>
              <a:t>Polar covalent bonds </a:t>
            </a:r>
            <a:r>
              <a:rPr lang="en-US" sz="2800"/>
              <a:t>exist between dissimilar atoms with different electronegativities.</a:t>
            </a:r>
          </a:p>
          <a:p>
            <a:pPr>
              <a:spcBef>
                <a:spcPct val="50000"/>
              </a:spcBef>
              <a:buClr>
                <a:schemeClr val="accent1"/>
              </a:buClr>
              <a:buSzPct val="200000"/>
              <a:buFont typeface="Courier New" pitchFamily="49" charset="0"/>
              <a:buChar char="o"/>
            </a:pPr>
            <a:r>
              <a:rPr lang="en-US" sz="2800" b="1"/>
              <a:t>Nonpolar covalent bonds </a:t>
            </a:r>
            <a:r>
              <a:rPr lang="en-US" sz="2800"/>
              <a:t>exist between identical nonmetallic atoms or nonmetallic atoms with similar electronegativities.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027"/>
          <p:cNvSpPr txBox="1">
            <a:spLocks noChangeArrowheads="1"/>
          </p:cNvSpPr>
          <p:nvPr/>
        </p:nvSpPr>
        <p:spPr bwMode="auto">
          <a:xfrm>
            <a:off x="685800" y="2908300"/>
            <a:ext cx="76962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t>Atoms react with each other in chemical reactions in a quest to have complete outer electron energy levels like the </a:t>
            </a:r>
            <a:r>
              <a:rPr lang="en-US" sz="2800" b="1"/>
              <a:t>noble gases</a:t>
            </a:r>
            <a:r>
              <a:rPr lang="en-US" sz="2800"/>
              <a:t>.</a:t>
            </a:r>
          </a:p>
        </p:txBody>
      </p:sp>
      <p:sp>
        <p:nvSpPr>
          <p:cNvPr id="19459" name="Text Box 1028"/>
          <p:cNvSpPr txBox="1">
            <a:spLocks noChangeArrowheads="1"/>
          </p:cNvSpPr>
          <p:nvPr/>
        </p:nvSpPr>
        <p:spPr bwMode="auto">
          <a:xfrm>
            <a:off x="1676400" y="4953000"/>
            <a:ext cx="640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t>Ne:  1s</a:t>
            </a:r>
            <a:r>
              <a:rPr lang="en-US" sz="3200" baseline="30000"/>
              <a:t>2</a:t>
            </a:r>
            <a:r>
              <a:rPr lang="en-US" sz="3200"/>
              <a:t>2s</a:t>
            </a:r>
            <a:r>
              <a:rPr lang="en-US" sz="3200" baseline="30000"/>
              <a:t>2</a:t>
            </a:r>
            <a:r>
              <a:rPr lang="en-US" sz="3200"/>
              <a:t>2p</a:t>
            </a:r>
            <a:r>
              <a:rPr lang="en-US" sz="3200" baseline="30000"/>
              <a:t>6</a:t>
            </a:r>
            <a:endParaRPr lang="en-US" sz="3200"/>
          </a:p>
        </p:txBody>
      </p:sp>
      <p:sp>
        <p:nvSpPr>
          <p:cNvPr id="19460" name="Line 1029"/>
          <p:cNvSpPr>
            <a:spLocks noChangeShapeType="1"/>
          </p:cNvSpPr>
          <p:nvPr/>
        </p:nvSpPr>
        <p:spPr bwMode="auto">
          <a:xfrm>
            <a:off x="3429000" y="5486400"/>
            <a:ext cx="1447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1" name="Text Box 1030"/>
          <p:cNvSpPr txBox="1">
            <a:spLocks noChangeArrowheads="1"/>
          </p:cNvSpPr>
          <p:nvPr/>
        </p:nvSpPr>
        <p:spPr bwMode="auto">
          <a:xfrm>
            <a:off x="1752600" y="57912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t>Ar:  1s</a:t>
            </a:r>
            <a:r>
              <a:rPr lang="en-US" sz="3200" baseline="30000"/>
              <a:t>2</a:t>
            </a:r>
            <a:r>
              <a:rPr lang="en-US" sz="3200"/>
              <a:t>2s</a:t>
            </a:r>
            <a:r>
              <a:rPr lang="en-US" sz="3200" baseline="30000"/>
              <a:t>2</a:t>
            </a:r>
            <a:r>
              <a:rPr lang="en-US" sz="3200"/>
              <a:t>2p</a:t>
            </a:r>
            <a:r>
              <a:rPr lang="en-US" sz="3200" baseline="30000"/>
              <a:t>6</a:t>
            </a:r>
            <a:r>
              <a:rPr lang="en-US" sz="3200"/>
              <a:t>3s</a:t>
            </a:r>
            <a:r>
              <a:rPr lang="en-US" sz="3200" baseline="30000"/>
              <a:t>2</a:t>
            </a:r>
            <a:r>
              <a:rPr lang="en-US" sz="3200"/>
              <a:t>3p</a:t>
            </a:r>
            <a:r>
              <a:rPr lang="en-US" sz="3200" baseline="30000"/>
              <a:t>6</a:t>
            </a:r>
            <a:endParaRPr lang="en-US" sz="3200"/>
          </a:p>
        </p:txBody>
      </p:sp>
      <p:sp>
        <p:nvSpPr>
          <p:cNvPr id="19462" name="Line 1031"/>
          <p:cNvSpPr>
            <a:spLocks noChangeShapeType="1"/>
          </p:cNvSpPr>
          <p:nvPr/>
        </p:nvSpPr>
        <p:spPr bwMode="auto">
          <a:xfrm>
            <a:off x="4800600" y="6400800"/>
            <a:ext cx="1447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9463" name="Picture 1033" descr="Cliquez ici pour accéder à un site de gestion des émotions.">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0"/>
            <a:ext cx="1741488" cy="289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13C3858-14CF-4A55-9105-1C0EDAE3E883}" type="slidenum">
              <a:rPr lang="en-US" smtClean="0"/>
              <a:pPr/>
              <a:t>18</a:t>
            </a:fld>
            <a:endParaRPr lang="en-US" smtClean="0"/>
          </a:p>
        </p:txBody>
      </p:sp>
      <p:sp>
        <p:nvSpPr>
          <p:cNvPr id="20483" name="Text Box 4"/>
          <p:cNvSpPr txBox="1">
            <a:spLocks noChangeArrowheads="1"/>
          </p:cNvSpPr>
          <p:nvPr/>
        </p:nvSpPr>
        <p:spPr bwMode="auto">
          <a:xfrm>
            <a:off x="685800" y="5424488"/>
            <a:ext cx="7696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t>Noble Gases      ns</a:t>
            </a:r>
            <a:r>
              <a:rPr lang="en-US" sz="2800" baseline="30000"/>
              <a:t>2</a:t>
            </a:r>
            <a:r>
              <a:rPr lang="en-US" sz="2800"/>
              <a:t> np</a:t>
            </a:r>
            <a:r>
              <a:rPr lang="en-US" sz="2800" baseline="30000"/>
              <a:t>6       </a:t>
            </a:r>
            <a:r>
              <a:rPr lang="en-US" sz="2800"/>
              <a:t>Very Stable</a:t>
            </a:r>
          </a:p>
        </p:txBody>
      </p:sp>
      <p:pic>
        <p:nvPicPr>
          <p:cNvPr id="20484" name="Picture 6" descr="C:\Users\DEBORA~1\AppData\Local\Temp\SNAGHTML2988eb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00"/>
            <a:ext cx="50196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8" descr="http://t1.gstatic.com/images?q=tbn:_fQRioxnwxiiAM:http://www.daviddarling.info/images/noble_gas_discharges.jpg&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463" y="32004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E7EE4C8-AA8E-44D2-BFA5-716CE6E125E4}" type="slidenum">
              <a:rPr lang="en-US" smtClean="0"/>
              <a:pPr/>
              <a:t>19</a:t>
            </a:fld>
            <a:endParaRPr lang="en-US" smtClean="0"/>
          </a:p>
        </p:txBody>
      </p:sp>
      <p:sp>
        <p:nvSpPr>
          <p:cNvPr id="21507" name="Rectangle 2"/>
          <p:cNvSpPr>
            <a:spLocks noGrp="1" noChangeArrowheads="1"/>
          </p:cNvSpPr>
          <p:nvPr>
            <p:ph type="title"/>
          </p:nvPr>
        </p:nvSpPr>
        <p:spPr/>
        <p:txBody>
          <a:bodyPr/>
          <a:lstStyle/>
          <a:p>
            <a:pPr eaLnBrk="1" hangingPunct="1"/>
            <a:r>
              <a:rPr lang="en-US" smtClean="0"/>
              <a:t>Octet Rule</a:t>
            </a:r>
          </a:p>
        </p:txBody>
      </p:sp>
      <p:sp>
        <p:nvSpPr>
          <p:cNvPr id="21508" name="Text Box 3"/>
          <p:cNvSpPr txBox="1">
            <a:spLocks noChangeArrowheads="1"/>
          </p:cNvSpPr>
          <p:nvPr/>
        </p:nvSpPr>
        <p:spPr bwMode="auto">
          <a:xfrm>
            <a:off x="609600" y="2133600"/>
            <a:ext cx="76962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t>Atoms tend to gain, lose, or share electrons until they are surrounded by eight valence electrons.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eaLnBrk="1" hangingPunct="1">
              <a:defRPr/>
            </a:pPr>
            <a:r>
              <a:rPr lang="en-US" sz="4600" b="1" dirty="0" smtClean="0">
                <a:solidFill>
                  <a:schemeClr val="accent6">
                    <a:lumMod val="50000"/>
                  </a:schemeClr>
                </a:solidFill>
              </a:rPr>
              <a:t>PART 1: </a:t>
            </a:r>
            <a:br>
              <a:rPr lang="en-US" sz="4600" b="1" dirty="0" smtClean="0">
                <a:solidFill>
                  <a:schemeClr val="accent6">
                    <a:lumMod val="50000"/>
                  </a:schemeClr>
                </a:solidFill>
              </a:rPr>
            </a:br>
            <a:r>
              <a:rPr lang="en-US" sz="4600" b="1" dirty="0" smtClean="0">
                <a:solidFill>
                  <a:schemeClr val="accent6">
                    <a:lumMod val="50000"/>
                  </a:schemeClr>
                </a:solidFill>
              </a:rPr>
              <a:t>Ionic &amp; Covalent Bonding</a:t>
            </a:r>
          </a:p>
        </p:txBody>
      </p:sp>
      <p:pic>
        <p:nvPicPr>
          <p:cNvPr id="4099" name="Picture 2" descr="http://www.uwgb.edu/dutchs/Graphics-Geol/rockmin/ion-cov.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200" y="3352800"/>
            <a:ext cx="41322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5763" y="304800"/>
            <a:ext cx="8229600" cy="1139825"/>
          </a:xfrm>
        </p:spPr>
        <p:txBody>
          <a:bodyPr/>
          <a:lstStyle/>
          <a:p>
            <a:pPr eaLnBrk="1" hangingPunct="1">
              <a:defRPr/>
            </a:pPr>
            <a:r>
              <a:rPr lang="en-US" sz="4000" dirty="0" smtClean="0"/>
              <a:t>Remember: </a:t>
            </a:r>
            <a:r>
              <a:rPr lang="en-US" dirty="0" smtClean="0"/>
              <a:t/>
            </a:r>
            <a:br>
              <a:rPr lang="en-US" dirty="0" smtClean="0"/>
            </a:br>
            <a:r>
              <a:rPr lang="en-US" sz="3600" b="1" dirty="0" smtClean="0">
                <a:solidFill>
                  <a:schemeClr val="bg2">
                    <a:lumMod val="75000"/>
                  </a:schemeClr>
                </a:solidFill>
              </a:rPr>
              <a:t>The atom ate (8) until it was full. (LOL)</a:t>
            </a:r>
          </a:p>
        </p:txBody>
      </p:sp>
      <p:pic>
        <p:nvPicPr>
          <p:cNvPr id="22531" name="Picture 2" descr="http://blog.americanfeast.com/images/eating-disor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138" y="2376488"/>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Oval 2"/>
          <p:cNvSpPr>
            <a:spLocks noChangeArrowheads="1"/>
          </p:cNvSpPr>
          <p:nvPr/>
        </p:nvSpPr>
        <p:spPr bwMode="auto">
          <a:xfrm rot="2551176">
            <a:off x="1803400" y="2841625"/>
            <a:ext cx="4800600" cy="914400"/>
          </a:xfrm>
          <a:prstGeom prst="ellipse">
            <a:avLst/>
          </a:prstGeom>
          <a:solidFill>
            <a:schemeClr val="accent1">
              <a:alpha val="14117"/>
            </a:schemeClr>
          </a:solidFill>
          <a:ln w="9525" algn="ctr">
            <a:solidFill>
              <a:schemeClr val="tx1"/>
            </a:solidFill>
            <a:round/>
            <a:headEnd/>
            <a:tailEnd/>
          </a:ln>
        </p:spPr>
        <p:txBody>
          <a:bodyPr/>
          <a:lstStyle/>
          <a:p>
            <a:endParaRPr lang="en-US"/>
          </a:p>
        </p:txBody>
      </p:sp>
      <p:sp>
        <p:nvSpPr>
          <p:cNvPr id="22533" name="Oval 4"/>
          <p:cNvSpPr>
            <a:spLocks noChangeArrowheads="1"/>
          </p:cNvSpPr>
          <p:nvPr/>
        </p:nvSpPr>
        <p:spPr bwMode="auto">
          <a:xfrm rot="-565475">
            <a:off x="1938338" y="2889250"/>
            <a:ext cx="4800600" cy="914400"/>
          </a:xfrm>
          <a:prstGeom prst="ellipse">
            <a:avLst/>
          </a:prstGeom>
          <a:solidFill>
            <a:schemeClr val="accent1">
              <a:alpha val="14117"/>
            </a:schemeClr>
          </a:solidFill>
          <a:ln w="9525" algn="ctr">
            <a:solidFill>
              <a:schemeClr val="tx1"/>
            </a:solidFill>
            <a:round/>
            <a:headEnd/>
            <a:tailEnd/>
          </a:ln>
        </p:spPr>
        <p:txBody>
          <a:bodyPr/>
          <a:lstStyle/>
          <a:p>
            <a:endParaRPr lang="en-US"/>
          </a:p>
        </p:txBody>
      </p:sp>
      <p:sp>
        <p:nvSpPr>
          <p:cNvPr id="22534" name="Oval 5"/>
          <p:cNvSpPr>
            <a:spLocks noChangeArrowheads="1"/>
          </p:cNvSpPr>
          <p:nvPr/>
        </p:nvSpPr>
        <p:spPr bwMode="auto">
          <a:xfrm rot="7465796">
            <a:off x="1725613" y="2946400"/>
            <a:ext cx="4800600" cy="914400"/>
          </a:xfrm>
          <a:prstGeom prst="ellipse">
            <a:avLst/>
          </a:prstGeom>
          <a:solidFill>
            <a:schemeClr val="accent1">
              <a:alpha val="14117"/>
            </a:schemeClr>
          </a:solidFill>
          <a:ln w="9525" algn="ctr">
            <a:solidFill>
              <a:schemeClr val="tx1"/>
            </a:solidFill>
            <a:round/>
            <a:headEnd/>
            <a:tailEnd/>
          </a:ln>
        </p:spPr>
        <p:txBody>
          <a:bodyPr/>
          <a:lstStyle/>
          <a:p>
            <a:endParaRPr lang="en-US"/>
          </a:p>
        </p:txBody>
      </p:sp>
      <p:sp>
        <p:nvSpPr>
          <p:cNvPr id="22535" name="Oval 3"/>
          <p:cNvSpPr>
            <a:spLocks noChangeArrowheads="1"/>
          </p:cNvSpPr>
          <p:nvPr/>
        </p:nvSpPr>
        <p:spPr bwMode="auto">
          <a:xfrm>
            <a:off x="3114675" y="1828800"/>
            <a:ext cx="381000" cy="3810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Oval 7"/>
          <p:cNvSpPr>
            <a:spLocks noChangeArrowheads="1"/>
          </p:cNvSpPr>
          <p:nvPr/>
        </p:nvSpPr>
        <p:spPr bwMode="auto">
          <a:xfrm>
            <a:off x="3114675" y="4902200"/>
            <a:ext cx="381000" cy="3810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Oval 8"/>
          <p:cNvSpPr>
            <a:spLocks noChangeArrowheads="1"/>
          </p:cNvSpPr>
          <p:nvPr/>
        </p:nvSpPr>
        <p:spPr bwMode="auto">
          <a:xfrm>
            <a:off x="5486400" y="2590800"/>
            <a:ext cx="381000" cy="3810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Duet Rule</a:t>
            </a:r>
          </a:p>
        </p:txBody>
      </p:sp>
      <p:sp>
        <p:nvSpPr>
          <p:cNvPr id="23555" name="Content Placeholder 2"/>
          <p:cNvSpPr>
            <a:spLocks noGrp="1"/>
          </p:cNvSpPr>
          <p:nvPr>
            <p:ph idx="1"/>
          </p:nvPr>
        </p:nvSpPr>
        <p:spPr/>
        <p:txBody>
          <a:bodyPr/>
          <a:lstStyle/>
          <a:p>
            <a:r>
              <a:rPr lang="en-US" smtClean="0"/>
              <a:t>Hydrogen and lithium want to have 2 electrons.  Recall that the first energy level only holds two electrons.</a:t>
            </a:r>
          </a:p>
        </p:txBody>
      </p:sp>
      <p:sp>
        <p:nvSpPr>
          <p:cNvPr id="23556" name="Slide Number Placeholder 3"/>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75D6F6E-6C1F-4C80-8B80-F7294E3F4BA1}" type="slidenum">
              <a:rPr lang="en-US" smtClean="0"/>
              <a:pPr/>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US" smtClean="0"/>
              <a:t>Ionic Bonding</a:t>
            </a:r>
          </a:p>
        </p:txBody>
      </p:sp>
      <p:sp>
        <p:nvSpPr>
          <p:cNvPr id="24579"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9F8F710-95CB-44D3-81D4-D93E3D4C6FB4}" type="slidenum">
              <a:rPr lang="en-US" smtClean="0"/>
              <a:pPr/>
              <a:t>22</a:t>
            </a:fld>
            <a:endParaRPr lang="en-US" smtClean="0"/>
          </a:p>
        </p:txBody>
      </p:sp>
      <p:pic>
        <p:nvPicPr>
          <p:cNvPr id="24580" name="Picture 6" descr="http://www.georgehernandez.com/h/aaBlog/2004/media/09-10_DrBunsenHoneydewAndB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95600"/>
            <a:ext cx="27432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ounded Rectangular Callout 1"/>
          <p:cNvSpPr>
            <a:spLocks noChangeArrowheads="1"/>
          </p:cNvSpPr>
          <p:nvPr/>
        </p:nvSpPr>
        <p:spPr bwMode="auto">
          <a:xfrm>
            <a:off x="4038600" y="838200"/>
            <a:ext cx="4724400" cy="2514600"/>
          </a:xfrm>
          <a:prstGeom prst="wedgeRoundRectCallout">
            <a:avLst>
              <a:gd name="adj1" fmla="val -63917"/>
              <a:gd name="adj2" fmla="val 75935"/>
              <a:gd name="adj3"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800">
                <a:sym typeface="Symbol" pitchFamily="18" charset="2"/>
              </a:rPr>
              <a:t>Different texts report different “cutoff” values, but according to IB, </a:t>
            </a:r>
            <a:r>
              <a:rPr lang="en-US" sz="2800" b="1">
                <a:sym typeface="Symbol" pitchFamily="18" charset="2"/>
              </a:rPr>
              <a:t>EN &gt; 1.8 </a:t>
            </a:r>
            <a:r>
              <a:rPr lang="en-US" sz="2800">
                <a:sym typeface="Symbol" pitchFamily="18" charset="2"/>
              </a:rPr>
              <a:t>for ionic bonds.</a:t>
            </a:r>
          </a:p>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bg2">
                    <a:lumMod val="75000"/>
                  </a:schemeClr>
                </a:solidFill>
              </a:rPr>
              <a:t>Caution!</a:t>
            </a:r>
          </a:p>
        </p:txBody>
      </p:sp>
      <p:sp>
        <p:nvSpPr>
          <p:cNvPr id="3" name="Content Placeholder 2"/>
          <p:cNvSpPr>
            <a:spLocks noGrp="1"/>
          </p:cNvSpPr>
          <p:nvPr>
            <p:ph idx="1"/>
          </p:nvPr>
        </p:nvSpPr>
        <p:spPr>
          <a:xfrm>
            <a:off x="563563" y="1524000"/>
            <a:ext cx="4191000" cy="3124200"/>
          </a:xfrm>
        </p:spPr>
        <p:txBody>
          <a:bodyPr/>
          <a:lstStyle/>
          <a:p>
            <a:pPr eaLnBrk="1" hangingPunct="1">
              <a:defRPr/>
            </a:pPr>
            <a:r>
              <a:rPr lang="en-US" sz="2400" dirty="0" smtClean="0">
                <a:solidFill>
                  <a:schemeClr val="accent4"/>
                </a:solidFill>
              </a:rPr>
              <a:t>The idea of a “pure ionic bond” is an </a:t>
            </a:r>
            <a:r>
              <a:rPr lang="en-US" sz="2400" u="sng" dirty="0" smtClean="0">
                <a:solidFill>
                  <a:schemeClr val="accent4"/>
                </a:solidFill>
              </a:rPr>
              <a:t>oversimplification</a:t>
            </a:r>
            <a:r>
              <a:rPr lang="en-US" sz="2400" dirty="0" smtClean="0">
                <a:solidFill>
                  <a:schemeClr val="accent4"/>
                </a:solidFill>
              </a:rPr>
              <a:t>, even if you consider species such as </a:t>
            </a:r>
            <a:r>
              <a:rPr lang="en-US" sz="2400" dirty="0" err="1" smtClean="0">
                <a:solidFill>
                  <a:schemeClr val="accent4"/>
                </a:solidFill>
              </a:rPr>
              <a:t>NaCl</a:t>
            </a:r>
            <a:r>
              <a:rPr lang="en-US" sz="2400" dirty="0" smtClean="0">
                <a:solidFill>
                  <a:schemeClr val="accent4"/>
                </a:solidFill>
              </a:rPr>
              <a:t>.</a:t>
            </a:r>
          </a:p>
          <a:p>
            <a:pPr eaLnBrk="1" hangingPunct="1">
              <a:defRPr/>
            </a:pPr>
            <a:r>
              <a:rPr lang="en-US" sz="2400" dirty="0" smtClean="0">
                <a:solidFill>
                  <a:schemeClr val="accent4"/>
                </a:solidFill>
              </a:rPr>
              <a:t>If we wish to be more accurate, it is safer to refer to compounds as having a “great deal of ionic character.”</a:t>
            </a:r>
          </a:p>
          <a:p>
            <a:pPr eaLnBrk="1" hangingPunct="1">
              <a:defRPr/>
            </a:pPr>
            <a:endParaRPr lang="en-US" dirty="0" smtClean="0"/>
          </a:p>
        </p:txBody>
      </p:sp>
      <p:pic>
        <p:nvPicPr>
          <p:cNvPr id="25604" name="Picture 4" descr="C:\Users\DEBORA~1\AppData\Local\Temp\SNAGHTML2442e9d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38250"/>
            <a:ext cx="4200525"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400"/>
            <a:ext cx="2514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25" y="-30163"/>
            <a:ext cx="2514600" cy="51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7"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725" y="-30163"/>
            <a:ext cx="2514600" cy="51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8"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25" y="-30163"/>
            <a:ext cx="2514600" cy="51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9"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329363"/>
            <a:ext cx="2514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10"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25" y="6324600"/>
            <a:ext cx="2514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11"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725" y="6324600"/>
            <a:ext cx="2514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12"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25" y="6324600"/>
            <a:ext cx="2514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xfrm>
            <a:off x="6858000" y="6324600"/>
            <a:ext cx="2133600" cy="457200"/>
          </a:xfrm>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733103A-CF62-462B-8574-09A64659D9BE}" type="slidenum">
              <a:rPr lang="en-US" smtClean="0"/>
              <a:pPr/>
              <a:t>24</a:t>
            </a:fld>
            <a:endParaRPr lang="en-US" smtClean="0"/>
          </a:p>
        </p:txBody>
      </p:sp>
      <p:sp>
        <p:nvSpPr>
          <p:cNvPr id="26627" name="Rectangle 2"/>
          <p:cNvSpPr>
            <a:spLocks noChangeArrowheads="1"/>
          </p:cNvSpPr>
          <p:nvPr/>
        </p:nvSpPr>
        <p:spPr bwMode="auto">
          <a:xfrm>
            <a:off x="304800" y="381000"/>
            <a:ext cx="35655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3200" b="1">
                <a:latin typeface="Arial" charset="0"/>
              </a:rPr>
              <a:t>Electronegativity </a:t>
            </a:r>
          </a:p>
          <a:p>
            <a:r>
              <a:rPr lang="en-US" sz="3200" b="1">
                <a:latin typeface="Arial" charset="0"/>
              </a:rPr>
              <a:t>   difference</a:t>
            </a:r>
          </a:p>
        </p:txBody>
      </p:sp>
      <p:sp>
        <p:nvSpPr>
          <p:cNvPr id="34819" name="Rectangle 3"/>
          <p:cNvSpPr>
            <a:spLocks noChangeArrowheads="1"/>
          </p:cNvSpPr>
          <p:nvPr/>
        </p:nvSpPr>
        <p:spPr bwMode="auto">
          <a:xfrm>
            <a:off x="4191000" y="381000"/>
            <a:ext cx="1333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3200" b="1">
                <a:solidFill>
                  <a:schemeClr val="tx2"/>
                </a:solidFill>
                <a:latin typeface="Arial" charset="0"/>
              </a:rPr>
              <a:t>Bond </a:t>
            </a:r>
          </a:p>
          <a:p>
            <a:r>
              <a:rPr lang="en-US" sz="3200" b="1">
                <a:solidFill>
                  <a:schemeClr val="tx2"/>
                </a:solidFill>
                <a:latin typeface="Arial" charset="0"/>
              </a:rPr>
              <a:t>Type</a:t>
            </a:r>
          </a:p>
        </p:txBody>
      </p:sp>
      <p:sp>
        <p:nvSpPr>
          <p:cNvPr id="26629" name="Rectangle 4"/>
          <p:cNvSpPr>
            <a:spLocks noChangeArrowheads="1"/>
          </p:cNvSpPr>
          <p:nvPr/>
        </p:nvSpPr>
        <p:spPr bwMode="auto">
          <a:xfrm>
            <a:off x="1781175" y="2027238"/>
            <a:ext cx="1065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3200" b="1">
                <a:latin typeface="Arial" charset="0"/>
              </a:rPr>
              <a:t>Zero</a:t>
            </a:r>
          </a:p>
        </p:txBody>
      </p:sp>
      <p:sp>
        <p:nvSpPr>
          <p:cNvPr id="26630" name="Rectangle 5"/>
          <p:cNvSpPr>
            <a:spLocks noChangeArrowheads="1"/>
          </p:cNvSpPr>
          <p:nvPr/>
        </p:nvSpPr>
        <p:spPr bwMode="auto">
          <a:xfrm>
            <a:off x="1012825" y="3398838"/>
            <a:ext cx="26003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3200" b="1">
                <a:latin typeface="Arial" charset="0"/>
              </a:rPr>
              <a:t>Intermediate</a:t>
            </a:r>
          </a:p>
        </p:txBody>
      </p:sp>
      <p:sp>
        <p:nvSpPr>
          <p:cNvPr id="26631" name="Rectangle 6"/>
          <p:cNvSpPr>
            <a:spLocks noChangeArrowheads="1"/>
          </p:cNvSpPr>
          <p:nvPr/>
        </p:nvSpPr>
        <p:spPr bwMode="auto">
          <a:xfrm>
            <a:off x="1668463" y="4999038"/>
            <a:ext cx="12906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3200" b="1">
                <a:latin typeface="Arial" charset="0"/>
              </a:rPr>
              <a:t>Large</a:t>
            </a:r>
          </a:p>
        </p:txBody>
      </p:sp>
      <p:sp>
        <p:nvSpPr>
          <p:cNvPr id="26632" name="Line 7"/>
          <p:cNvSpPr>
            <a:spLocks noChangeShapeType="1"/>
          </p:cNvSpPr>
          <p:nvPr/>
        </p:nvSpPr>
        <p:spPr bwMode="auto">
          <a:xfrm>
            <a:off x="2286000" y="2514600"/>
            <a:ext cx="0" cy="9144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3" name="Line 8"/>
          <p:cNvSpPr>
            <a:spLocks noChangeShapeType="1"/>
          </p:cNvSpPr>
          <p:nvPr/>
        </p:nvSpPr>
        <p:spPr bwMode="auto">
          <a:xfrm>
            <a:off x="2286000" y="3962400"/>
            <a:ext cx="0" cy="10668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5" name="Rectangle 9"/>
          <p:cNvSpPr>
            <a:spLocks noChangeArrowheads="1"/>
          </p:cNvSpPr>
          <p:nvPr/>
        </p:nvSpPr>
        <p:spPr bwMode="auto">
          <a:xfrm>
            <a:off x="3924300" y="2027238"/>
            <a:ext cx="19002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3200" b="1">
                <a:solidFill>
                  <a:schemeClr val="tx2"/>
                </a:solidFill>
                <a:latin typeface="Arial" charset="0"/>
              </a:rPr>
              <a:t>Covalent</a:t>
            </a:r>
          </a:p>
        </p:txBody>
      </p:sp>
      <p:grpSp>
        <p:nvGrpSpPr>
          <p:cNvPr id="34826" name="Group 10"/>
          <p:cNvGrpSpPr>
            <a:grpSpLocks/>
          </p:cNvGrpSpPr>
          <p:nvPr/>
        </p:nvGrpSpPr>
        <p:grpSpPr bwMode="auto">
          <a:xfrm>
            <a:off x="3924300" y="2514600"/>
            <a:ext cx="1900238" cy="1722438"/>
            <a:chOff x="2280" y="1536"/>
            <a:chExt cx="1197" cy="1085"/>
          </a:xfrm>
        </p:grpSpPr>
        <p:sp>
          <p:nvSpPr>
            <p:cNvPr id="26641" name="Rectangle 11"/>
            <p:cNvSpPr>
              <a:spLocks noChangeArrowheads="1"/>
            </p:cNvSpPr>
            <p:nvPr/>
          </p:nvSpPr>
          <p:spPr bwMode="auto">
            <a:xfrm>
              <a:off x="2280" y="1949"/>
              <a:ext cx="1197"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3200" b="1">
                  <a:solidFill>
                    <a:schemeClr val="tx2"/>
                  </a:solidFill>
                  <a:latin typeface="Arial" charset="0"/>
                </a:rPr>
                <a:t>   Polar </a:t>
              </a:r>
            </a:p>
            <a:p>
              <a:r>
                <a:rPr lang="en-US" sz="3200" b="1">
                  <a:solidFill>
                    <a:schemeClr val="tx2"/>
                  </a:solidFill>
                  <a:latin typeface="Arial" charset="0"/>
                </a:rPr>
                <a:t>Covalent</a:t>
              </a:r>
            </a:p>
          </p:txBody>
        </p:sp>
        <p:sp>
          <p:nvSpPr>
            <p:cNvPr id="26642" name="Line 12"/>
            <p:cNvSpPr>
              <a:spLocks noChangeShapeType="1"/>
            </p:cNvSpPr>
            <p:nvPr/>
          </p:nvSpPr>
          <p:spPr bwMode="auto">
            <a:xfrm>
              <a:off x="2878" y="1536"/>
              <a:ext cx="0" cy="384"/>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29" name="Group 13"/>
          <p:cNvGrpSpPr>
            <a:grpSpLocks/>
          </p:cNvGrpSpPr>
          <p:nvPr/>
        </p:nvGrpSpPr>
        <p:grpSpPr bwMode="auto">
          <a:xfrm>
            <a:off x="4308475" y="4343400"/>
            <a:ext cx="1131888" cy="1235075"/>
            <a:chOff x="2522" y="2688"/>
            <a:chExt cx="713" cy="778"/>
          </a:xfrm>
        </p:grpSpPr>
        <p:sp>
          <p:nvSpPr>
            <p:cNvPr id="26639" name="Rectangle 14"/>
            <p:cNvSpPr>
              <a:spLocks noChangeArrowheads="1"/>
            </p:cNvSpPr>
            <p:nvPr/>
          </p:nvSpPr>
          <p:spPr bwMode="auto">
            <a:xfrm>
              <a:off x="2522" y="3101"/>
              <a:ext cx="71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3200" b="1">
                  <a:solidFill>
                    <a:schemeClr val="tx2"/>
                  </a:solidFill>
                  <a:latin typeface="Arial" charset="0"/>
                </a:rPr>
                <a:t>Ionic</a:t>
              </a:r>
            </a:p>
          </p:txBody>
        </p:sp>
        <p:sp>
          <p:nvSpPr>
            <p:cNvPr id="26640" name="Line 15"/>
            <p:cNvSpPr>
              <a:spLocks noChangeShapeType="1"/>
            </p:cNvSpPr>
            <p:nvPr/>
          </p:nvSpPr>
          <p:spPr bwMode="auto">
            <a:xfrm>
              <a:off x="2878" y="2688"/>
              <a:ext cx="0" cy="432"/>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832" name="AutoShape 16"/>
          <p:cNvSpPr>
            <a:spLocks noChangeArrowheads="1"/>
          </p:cNvSpPr>
          <p:nvPr/>
        </p:nvSpPr>
        <p:spPr bwMode="auto">
          <a:xfrm>
            <a:off x="5797550" y="615950"/>
            <a:ext cx="3111500" cy="6013450"/>
          </a:xfrm>
          <a:prstGeom prst="downArrow">
            <a:avLst>
              <a:gd name="adj1" fmla="val 50000"/>
              <a:gd name="adj2" fmla="val 32542"/>
            </a:avLst>
          </a:prstGeom>
          <a:solidFill>
            <a:schemeClr val="tx2"/>
          </a:solidFill>
          <a:ln w="12700">
            <a:solidFill>
              <a:schemeClr val="tx1"/>
            </a:solidFill>
            <a:miter lim="800000"/>
            <a:headEnd/>
            <a:tailEnd/>
          </a:ln>
        </p:spPr>
        <p:txBody>
          <a:bodyPr wrap="none" anchor="ctr"/>
          <a:lstStyle/>
          <a:p>
            <a:endParaRPr lang="en-US"/>
          </a:p>
        </p:txBody>
      </p:sp>
      <p:sp>
        <p:nvSpPr>
          <p:cNvPr id="34833" name="Rectangle 17"/>
          <p:cNvSpPr>
            <a:spLocks noChangeArrowheads="1"/>
          </p:cNvSpPr>
          <p:nvPr/>
        </p:nvSpPr>
        <p:spPr bwMode="auto">
          <a:xfrm rot="5400000">
            <a:off x="4701381" y="2683669"/>
            <a:ext cx="5286375" cy="138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2800" b="1">
                <a:solidFill>
                  <a:schemeClr val="bg1"/>
                </a:solidFill>
                <a:latin typeface="Arial" charset="0"/>
              </a:rPr>
              <a:t>Covalent character decreases</a:t>
            </a:r>
            <a:br>
              <a:rPr lang="en-US" sz="2800" b="1">
                <a:solidFill>
                  <a:schemeClr val="bg1"/>
                </a:solidFill>
                <a:latin typeface="Arial" charset="0"/>
              </a:rPr>
            </a:br>
            <a:endParaRPr lang="en-US" sz="2800" b="1">
              <a:solidFill>
                <a:schemeClr val="bg1"/>
              </a:solidFill>
              <a:latin typeface="Arial" charset="0"/>
            </a:endParaRPr>
          </a:p>
          <a:p>
            <a:r>
              <a:rPr lang="en-US" sz="2800" b="1">
                <a:solidFill>
                  <a:schemeClr val="bg1"/>
                </a:solidFill>
                <a:latin typeface="Arial" charset="0"/>
              </a:rPr>
              <a:t>Ionic character increases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48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48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48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4833">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483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utoUpdateAnimBg="0"/>
      <p:bldP spid="34825" grpId="0" autoUpdateAnimBg="0"/>
      <p:bldP spid="34832" grpId="0" animBg="1"/>
      <p:bldP spid="3483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E4E1F7B-9045-4646-8151-FDBD9E5DF3FE}" type="slidenum">
              <a:rPr lang="en-US" smtClean="0"/>
              <a:pPr/>
              <a:t>25</a:t>
            </a:fld>
            <a:endParaRPr lang="en-US" smtClean="0"/>
          </a:p>
        </p:txBody>
      </p:sp>
      <p:pic>
        <p:nvPicPr>
          <p:cNvPr id="27651" name="Picture 5" descr="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0" y="3352800"/>
            <a:ext cx="55054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p:cNvSpPr txBox="1">
            <a:spLocks noChangeArrowheads="1"/>
          </p:cNvSpPr>
          <p:nvPr/>
        </p:nvSpPr>
        <p:spPr bwMode="auto">
          <a:xfrm>
            <a:off x="457200" y="381000"/>
            <a:ext cx="8382000" cy="2216150"/>
          </a:xfrm>
          <a:prstGeom prst="rect">
            <a:avLst/>
          </a:prstGeom>
          <a:solidFill>
            <a:schemeClr val="accent6">
              <a:lumMod val="40000"/>
              <a:lumOff val="60000"/>
            </a:schemeClr>
          </a:solidFill>
          <a:ln w="25400">
            <a:solidFill>
              <a:schemeClr val="accent6">
                <a:lumMod val="50000"/>
              </a:schemeClr>
            </a:solidFill>
            <a:miter lim="800000"/>
            <a:headEnd/>
            <a:tailEnd/>
          </a:ln>
          <a:effec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r>
              <a:rPr lang="en-US" sz="2400" dirty="0" smtClean="0"/>
              <a:t>While an electronegativity difference of about </a:t>
            </a:r>
            <a:r>
              <a:rPr lang="en-US" sz="2400" b="1" dirty="0" smtClean="0"/>
              <a:t>1.8</a:t>
            </a:r>
            <a:r>
              <a:rPr lang="en-US" sz="2400" dirty="0" smtClean="0"/>
              <a:t> is the point where a bond may be thought of as ionic, there are a few exceptions to this rule such as HF, in which the electronegativity difference is 1.9, but the molecular properties are decidedly covalent.</a:t>
            </a:r>
            <a:r>
              <a:rPr lang="en-US" dirty="0" smtClean="0"/>
              <a:t> </a:t>
            </a:r>
          </a:p>
          <a:p>
            <a:pPr>
              <a:defRPr/>
            </a:pPr>
            <a:endParaRPr lang="en-US" dirty="0" smtClean="0"/>
          </a:p>
        </p:txBody>
      </p:sp>
      <p:sp>
        <p:nvSpPr>
          <p:cNvPr id="27653" name="Rectangle 7"/>
          <p:cNvSpPr>
            <a:spLocks noChangeArrowheads="1"/>
          </p:cNvSpPr>
          <p:nvPr/>
        </p:nvSpPr>
        <p:spPr bwMode="auto">
          <a:xfrm>
            <a:off x="1962150" y="3352800"/>
            <a:ext cx="5505450" cy="3276600"/>
          </a:xfrm>
          <a:prstGeom prst="rect">
            <a:avLst/>
          </a:prstGeom>
          <a:noFill/>
          <a:ln w="254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4" name="Rectangle 1"/>
          <p:cNvSpPr>
            <a:spLocks noChangeArrowheads="1"/>
          </p:cNvSpPr>
          <p:nvPr/>
        </p:nvSpPr>
        <p:spPr bwMode="auto">
          <a:xfrm>
            <a:off x="5334000" y="4114800"/>
            <a:ext cx="228600" cy="1905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cxnSp>
        <p:nvCxnSpPr>
          <p:cNvPr id="27655" name="Straight Connector 3"/>
          <p:cNvCxnSpPr>
            <a:cxnSpLocks noChangeShapeType="1"/>
          </p:cNvCxnSpPr>
          <p:nvPr/>
        </p:nvCxnSpPr>
        <p:spPr bwMode="auto">
          <a:xfrm flipV="1">
            <a:off x="5562600" y="4114800"/>
            <a:ext cx="0" cy="1905000"/>
          </a:xfrm>
          <a:prstGeom prst="line">
            <a:avLst/>
          </a:prstGeom>
          <a:noFill/>
          <a:ln w="2222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9BB2870-0655-46B1-B02C-6CA7906B6178}" type="slidenum">
              <a:rPr lang="en-US" smtClean="0"/>
              <a:pPr/>
              <a:t>26</a:t>
            </a:fld>
            <a:endParaRPr lang="en-US" smtClean="0"/>
          </a:p>
        </p:txBody>
      </p:sp>
      <p:pic>
        <p:nvPicPr>
          <p:cNvPr id="28675" name="Picture 5" descr="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0" y="3352800"/>
            <a:ext cx="55054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p:cNvSpPr txBox="1">
            <a:spLocks noChangeArrowheads="1"/>
          </p:cNvSpPr>
          <p:nvPr/>
        </p:nvSpPr>
        <p:spPr bwMode="auto">
          <a:xfrm>
            <a:off x="381000" y="152400"/>
            <a:ext cx="8610600" cy="2862263"/>
          </a:xfrm>
          <a:prstGeom prst="rect">
            <a:avLst/>
          </a:prstGeom>
          <a:solidFill>
            <a:schemeClr val="accent6">
              <a:lumMod val="40000"/>
              <a:lumOff val="60000"/>
            </a:schemeClr>
          </a:solidFill>
          <a:ln w="25400">
            <a:solidFill>
              <a:schemeClr val="accent6">
                <a:lumMod val="50000"/>
              </a:schemeClr>
            </a:solidFill>
            <a:miter lim="800000"/>
            <a:headEnd/>
            <a:tailEnd/>
          </a:ln>
          <a:effec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r>
              <a:rPr lang="en-US" dirty="0" smtClean="0"/>
              <a:t>Only a rule of </a:t>
            </a:r>
            <a:r>
              <a:rPr lang="en-US" dirty="0" err="1" smtClean="0"/>
              <a:t>of</a:t>
            </a:r>
            <a:r>
              <a:rPr lang="en-US" dirty="0" smtClean="0"/>
              <a:t> thumb: </a:t>
            </a:r>
          </a:p>
          <a:p>
            <a:pPr>
              <a:defRPr/>
            </a:pPr>
            <a:r>
              <a:rPr lang="en-US" dirty="0" smtClean="0"/>
              <a:t>		Covalent bond = non-metal + non-metal </a:t>
            </a:r>
          </a:p>
          <a:p>
            <a:pPr>
              <a:defRPr/>
            </a:pPr>
            <a:r>
              <a:rPr lang="en-US" dirty="0" smtClean="0"/>
              <a:t>		Ionic bond = metal + non-metal </a:t>
            </a:r>
          </a:p>
          <a:p>
            <a:pPr>
              <a:defRPr/>
            </a:pPr>
            <a:r>
              <a:rPr lang="en-US" dirty="0" smtClean="0"/>
              <a:t>     </a:t>
            </a:r>
          </a:p>
          <a:p>
            <a:pPr>
              <a:defRPr/>
            </a:pPr>
            <a:r>
              <a:rPr lang="en-US" dirty="0" smtClean="0"/>
              <a:t>It's easy to see that this rule is only a rough approximation and works well for compounds of the Group 1 or 2 metals with the halogens.  But it doesn't reflect reality when we consider bonds between carbon and most metals. Carbon is certainly a non-metal, but it forms covalent bonds (sometimes highly polar, but covalent none the less) with almost all of the elements on the periodic table</a:t>
            </a:r>
            <a:endParaRPr lang="en-US" dirty="0"/>
          </a:p>
        </p:txBody>
      </p:sp>
      <p:sp>
        <p:nvSpPr>
          <p:cNvPr id="28677" name="Rectangle 7"/>
          <p:cNvSpPr>
            <a:spLocks noChangeArrowheads="1"/>
          </p:cNvSpPr>
          <p:nvPr/>
        </p:nvSpPr>
        <p:spPr bwMode="auto">
          <a:xfrm>
            <a:off x="1962150" y="3352800"/>
            <a:ext cx="5505450" cy="3276600"/>
          </a:xfrm>
          <a:prstGeom prst="rect">
            <a:avLst/>
          </a:prstGeom>
          <a:noFill/>
          <a:ln w="254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8" name="Rectangle 1"/>
          <p:cNvSpPr>
            <a:spLocks noChangeArrowheads="1"/>
          </p:cNvSpPr>
          <p:nvPr/>
        </p:nvSpPr>
        <p:spPr bwMode="auto">
          <a:xfrm>
            <a:off x="5334000" y="4114800"/>
            <a:ext cx="228600" cy="1905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cxnSp>
        <p:nvCxnSpPr>
          <p:cNvPr id="28679" name="Straight Connector 3"/>
          <p:cNvCxnSpPr>
            <a:cxnSpLocks noChangeShapeType="1"/>
          </p:cNvCxnSpPr>
          <p:nvPr/>
        </p:nvCxnSpPr>
        <p:spPr bwMode="auto">
          <a:xfrm flipV="1">
            <a:off x="5562600" y="4114800"/>
            <a:ext cx="0" cy="1905000"/>
          </a:xfrm>
          <a:prstGeom prst="line">
            <a:avLst/>
          </a:prstGeom>
          <a:noFill/>
          <a:ln w="2222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3AC9275-3B66-461A-828E-05331884D278}" type="slidenum">
              <a:rPr lang="en-US" smtClean="0"/>
              <a:pPr/>
              <a:t>27</a:t>
            </a:fld>
            <a:endParaRPr lang="en-US" smtClean="0"/>
          </a:p>
        </p:txBody>
      </p:sp>
      <p:sp>
        <p:nvSpPr>
          <p:cNvPr id="29699" name="AutoShape 4"/>
          <p:cNvSpPr>
            <a:spLocks noChangeArrowheads="1"/>
          </p:cNvSpPr>
          <p:nvPr/>
        </p:nvSpPr>
        <p:spPr bwMode="auto">
          <a:xfrm>
            <a:off x="457200" y="228600"/>
            <a:ext cx="5715000" cy="2209800"/>
          </a:xfrm>
          <a:prstGeom prst="wedgeRoundRectCallout">
            <a:avLst>
              <a:gd name="adj1" fmla="val 50296"/>
              <a:gd name="adj2" fmla="val 73282"/>
              <a:gd name="adj3" fmla="val 16667"/>
            </a:avLst>
          </a:prstGeom>
          <a:solidFill>
            <a:schemeClr val="accent2"/>
          </a:solidFill>
          <a:ln w="9525">
            <a:solidFill>
              <a:schemeClr val="tx1"/>
            </a:solidFill>
            <a:miter lim="800000"/>
            <a:headEnd/>
            <a:tailEnd/>
          </a:ln>
        </p:spPr>
        <p:txBody>
          <a:bodyPr/>
          <a:lstStyle/>
          <a:p>
            <a:r>
              <a:rPr lang="en-US" sz="2800"/>
              <a:t>For our purposes in this class, however, we will make some generalizations to simplify our understanding…</a:t>
            </a:r>
          </a:p>
        </p:txBody>
      </p:sp>
      <p:pic>
        <p:nvPicPr>
          <p:cNvPr id="29700" name="Picture 5" descr="scient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5550" y="1981200"/>
            <a:ext cx="253365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5DE15C3-E4D1-4D7B-8BBE-5BB45C1B8380}" type="slidenum">
              <a:rPr lang="en-US" smtClean="0"/>
              <a:pPr/>
              <a:t>28</a:t>
            </a:fld>
            <a:endParaRPr lang="en-US" smtClean="0"/>
          </a:p>
        </p:txBody>
      </p:sp>
      <p:pic>
        <p:nvPicPr>
          <p:cNvPr id="30723" name="Picture 2" descr="http://www.biojobblog.com/uploads/image/scient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65225"/>
            <a:ext cx="3221038"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2" name="AutoShape 2"/>
          <p:cNvSpPr>
            <a:spLocks noChangeArrowheads="1"/>
          </p:cNvSpPr>
          <p:nvPr/>
        </p:nvSpPr>
        <p:spPr bwMode="auto">
          <a:xfrm>
            <a:off x="4419600" y="152400"/>
            <a:ext cx="4572000" cy="2133600"/>
          </a:xfrm>
          <a:prstGeom prst="wedgeRoundRectCallout">
            <a:avLst>
              <a:gd name="adj1" fmla="val -82458"/>
              <a:gd name="adj2" fmla="val 64742"/>
              <a:gd name="adj3" fmla="val 16667"/>
            </a:avLst>
          </a:prstGeom>
          <a:solidFill>
            <a:schemeClr val="accent6">
              <a:lumMod val="40000"/>
              <a:lumOff val="60000"/>
            </a:schemeClr>
          </a:solidFill>
          <a:ln w="19050">
            <a:solidFill>
              <a:srgbClr val="0000FF"/>
            </a:solidFill>
            <a:miter lim="800000"/>
            <a:headEnd/>
            <a:tailEnd/>
          </a:ln>
          <a:effectLst/>
        </p:spPr>
        <p:txBody>
          <a:bodyPr/>
          <a:lstStyle/>
          <a:p>
            <a:pPr algn="ctr">
              <a:defRPr/>
            </a:pPr>
            <a:r>
              <a:rPr lang="en-US" sz="2400" dirty="0"/>
              <a:t>The greater the difference in electronegativity between the atoms, the more ionic the bond.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smtClean="0"/>
              <a:t>Ionic Bonding</a:t>
            </a:r>
          </a:p>
        </p:txBody>
      </p:sp>
      <p:sp>
        <p:nvSpPr>
          <p:cNvPr id="31747" name="Content Placeholder 3"/>
          <p:cNvSpPr>
            <a:spLocks noGrp="1"/>
          </p:cNvSpPr>
          <p:nvPr>
            <p:ph idx="1"/>
          </p:nvPr>
        </p:nvSpPr>
        <p:spPr/>
        <p:txBody>
          <a:bodyPr/>
          <a:lstStyle/>
          <a:p>
            <a:r>
              <a:rPr lang="en-US" smtClean="0"/>
              <a:t>Ionic bonds form between metals on the left of the periodic table and elements in groups 5, 6 &amp; 7 (or polyatomic ions attracted to other ions)</a:t>
            </a:r>
          </a:p>
          <a:p>
            <a:pPr lvl="1"/>
            <a:r>
              <a:rPr lang="en-US" i="1" smtClean="0"/>
              <a:t>Note: </a:t>
            </a:r>
            <a:r>
              <a:rPr lang="en-US" smtClean="0"/>
              <a:t>group 4 elements (C and Si) do not form ionic bonds.  They tend to form giant molecular structures (network solids) or simple molecules.</a:t>
            </a:r>
          </a:p>
          <a:p>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Chemical Bonds</a:t>
            </a:r>
          </a:p>
        </p:txBody>
      </p:sp>
      <p:sp>
        <p:nvSpPr>
          <p:cNvPr id="3" name="Content Placeholder 2"/>
          <p:cNvSpPr>
            <a:spLocks noGrp="1"/>
          </p:cNvSpPr>
          <p:nvPr>
            <p:ph idx="1"/>
          </p:nvPr>
        </p:nvSpPr>
        <p:spPr/>
        <p:txBody>
          <a:bodyPr/>
          <a:lstStyle/>
          <a:p>
            <a:pPr eaLnBrk="1" hangingPunct="1">
              <a:defRPr/>
            </a:pPr>
            <a:r>
              <a:rPr lang="en-US" dirty="0" smtClean="0"/>
              <a:t>A chemical bond is an attraction between 2 atoms or ions.</a:t>
            </a:r>
          </a:p>
          <a:p>
            <a:pPr eaLnBrk="1" hangingPunct="1">
              <a:defRPr/>
            </a:pPr>
            <a:r>
              <a:rPr lang="en-US" dirty="0" smtClean="0"/>
              <a:t>Bonding occurs because it lowers the energy of the system.</a:t>
            </a:r>
          </a:p>
          <a:p>
            <a:pPr eaLnBrk="1" hangingPunct="1">
              <a:defRPr/>
            </a:pPr>
            <a:r>
              <a:rPr lang="en-US" dirty="0" smtClean="0"/>
              <a:t>Three broad classifications:</a:t>
            </a:r>
          </a:p>
          <a:p>
            <a:pPr marL="914400" lvl="1" indent="-457200" eaLnBrk="1" hangingPunct="1">
              <a:buFont typeface="+mj-lt"/>
              <a:buAutoNum type="arabicParenR"/>
              <a:defRPr/>
            </a:pPr>
            <a:r>
              <a:rPr lang="en-US" sz="2800" dirty="0" smtClean="0"/>
              <a:t>Ionic</a:t>
            </a:r>
          </a:p>
          <a:p>
            <a:pPr marL="914400" lvl="1" indent="-457200" eaLnBrk="1" hangingPunct="1">
              <a:buFont typeface="+mj-lt"/>
              <a:buAutoNum type="arabicParenR"/>
              <a:defRPr/>
            </a:pPr>
            <a:r>
              <a:rPr lang="en-US" sz="2800" dirty="0" smtClean="0"/>
              <a:t>Covalent</a:t>
            </a:r>
          </a:p>
          <a:p>
            <a:pPr marL="914400" lvl="1" indent="-457200" eaLnBrk="1" hangingPunct="1">
              <a:buFont typeface="+mj-lt"/>
              <a:buAutoNum type="arabicParenR"/>
              <a:defRPr/>
            </a:pPr>
            <a:r>
              <a:rPr lang="en-US" sz="2800" dirty="0" smtClean="0"/>
              <a:t>Metallic</a:t>
            </a:r>
          </a:p>
          <a:p>
            <a:pPr marL="0" indent="0" eaLnBrk="1" hangingPunct="1">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Example: NaCl</a:t>
            </a:r>
          </a:p>
        </p:txBody>
      </p:sp>
      <p:sp>
        <p:nvSpPr>
          <p:cNvPr id="32771" name="Slide Number Placeholder 3"/>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4C41DED-0045-48F1-88EA-F89EC68206D8}" type="slidenum">
              <a:rPr lang="en-US" smtClean="0"/>
              <a:pPr/>
              <a:t>30</a:t>
            </a:fld>
            <a:endParaRPr lang="en-US" smtClean="0"/>
          </a:p>
        </p:txBody>
      </p:sp>
      <p:sp>
        <p:nvSpPr>
          <p:cNvPr id="14338" name="Text Box 2"/>
          <p:cNvSpPr txBox="1">
            <a:spLocks noChangeArrowheads="1"/>
          </p:cNvSpPr>
          <p:nvPr/>
        </p:nvSpPr>
        <p:spPr bwMode="auto">
          <a:xfrm>
            <a:off x="457200" y="1676400"/>
            <a:ext cx="8001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t>Sodium (Na) has 11 electrons</a:t>
            </a:r>
          </a:p>
          <a:p>
            <a:pPr>
              <a:spcBef>
                <a:spcPct val="50000"/>
              </a:spcBef>
            </a:pPr>
            <a:r>
              <a:rPr lang="en-US" sz="3200"/>
              <a:t>1s</a:t>
            </a:r>
            <a:r>
              <a:rPr lang="en-US" sz="3200" baseline="30000"/>
              <a:t>2</a:t>
            </a:r>
            <a:r>
              <a:rPr lang="en-US" sz="3200"/>
              <a:t>2s</a:t>
            </a:r>
            <a:r>
              <a:rPr lang="en-US" sz="3200" baseline="30000"/>
              <a:t>2</a:t>
            </a:r>
            <a:r>
              <a:rPr lang="en-US" sz="3200"/>
              <a:t>2p</a:t>
            </a:r>
            <a:r>
              <a:rPr lang="en-US" sz="3200" baseline="30000"/>
              <a:t>6</a:t>
            </a:r>
            <a:r>
              <a:rPr lang="en-US" sz="3200"/>
              <a:t>3s</a:t>
            </a:r>
            <a:r>
              <a:rPr lang="en-US" sz="3200" baseline="30000"/>
              <a:t>1</a:t>
            </a:r>
            <a:r>
              <a:rPr lang="en-US" sz="3200"/>
              <a:t>   </a:t>
            </a:r>
          </a:p>
        </p:txBody>
      </p:sp>
      <p:sp>
        <p:nvSpPr>
          <p:cNvPr id="14339" name="Text Box 3"/>
          <p:cNvSpPr txBox="1">
            <a:spLocks noChangeArrowheads="1"/>
          </p:cNvSpPr>
          <p:nvPr/>
        </p:nvSpPr>
        <p:spPr bwMode="auto">
          <a:xfrm>
            <a:off x="381000" y="2590800"/>
            <a:ext cx="85344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defRPr/>
            </a:pPr>
            <a:endParaRPr lang="en-US" sz="3200" dirty="0" smtClean="0"/>
          </a:p>
          <a:p>
            <a:pPr>
              <a:spcBef>
                <a:spcPct val="50000"/>
              </a:spcBef>
              <a:defRPr/>
            </a:pPr>
            <a:r>
              <a:rPr lang="en-US" sz="3200" dirty="0" smtClean="0"/>
              <a:t>	</a:t>
            </a:r>
            <a:r>
              <a:rPr lang="en-US" sz="3200" dirty="0" smtClean="0">
                <a:solidFill>
                  <a:schemeClr val="accent5">
                    <a:lumMod val="50000"/>
                  </a:schemeClr>
                </a:solidFill>
              </a:rPr>
              <a:t>but only one valence electron.</a:t>
            </a:r>
          </a:p>
        </p:txBody>
      </p:sp>
      <p:sp>
        <p:nvSpPr>
          <p:cNvPr id="14340" name="Oval 4"/>
          <p:cNvSpPr>
            <a:spLocks noChangeArrowheads="1"/>
          </p:cNvSpPr>
          <p:nvPr/>
        </p:nvSpPr>
        <p:spPr bwMode="auto">
          <a:xfrm>
            <a:off x="2514600" y="2286000"/>
            <a:ext cx="762000" cy="838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 name="Text Box 5"/>
          <p:cNvSpPr txBox="1">
            <a:spLocks noChangeArrowheads="1"/>
          </p:cNvSpPr>
          <p:nvPr/>
        </p:nvSpPr>
        <p:spPr bwMode="auto">
          <a:xfrm>
            <a:off x="457200" y="4343400"/>
            <a:ext cx="84582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t>By losing this electron Na becomes Na</a:t>
            </a:r>
            <a:r>
              <a:rPr lang="en-US" sz="3200" baseline="30000"/>
              <a:t>+</a:t>
            </a:r>
          </a:p>
          <a:p>
            <a:pPr>
              <a:spcBef>
                <a:spcPct val="50000"/>
              </a:spcBef>
            </a:pPr>
            <a:r>
              <a:rPr lang="en-US" sz="3200"/>
              <a:t>			1s</a:t>
            </a:r>
            <a:r>
              <a:rPr lang="en-US" sz="3200" baseline="30000"/>
              <a:t>2</a:t>
            </a:r>
            <a:r>
              <a:rPr lang="en-US" sz="3200"/>
              <a:t>2s</a:t>
            </a:r>
            <a:r>
              <a:rPr lang="en-US" sz="3200" baseline="30000"/>
              <a:t>2</a:t>
            </a:r>
            <a:r>
              <a:rPr lang="en-US" sz="3200"/>
              <a:t>2p</a:t>
            </a:r>
            <a:r>
              <a:rPr lang="en-US" sz="3200" baseline="30000"/>
              <a:t>6 </a:t>
            </a:r>
            <a:r>
              <a:rPr lang="en-US" sz="3200"/>
              <a:t>  or [Ne]</a:t>
            </a:r>
          </a:p>
          <a:p>
            <a:pPr>
              <a:spcBef>
                <a:spcPct val="50000"/>
              </a:spcBef>
            </a:pPr>
            <a:r>
              <a:rPr lang="en-US" sz="3200"/>
              <a:t>Which has a full outer shell.</a:t>
            </a:r>
          </a:p>
        </p:txBody>
      </p:sp>
      <p:sp>
        <p:nvSpPr>
          <p:cNvPr id="14343" name="Line 7"/>
          <p:cNvSpPr>
            <a:spLocks noChangeShapeType="1"/>
          </p:cNvSpPr>
          <p:nvPr/>
        </p:nvSpPr>
        <p:spPr bwMode="auto">
          <a:xfrm>
            <a:off x="3962400" y="5638800"/>
            <a:ext cx="1447800" cy="0"/>
          </a:xfrm>
          <a:prstGeom prst="line">
            <a:avLst/>
          </a:prstGeom>
          <a:noFill/>
          <a:ln w="825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box(out)">
                                      <p:cBhvr>
                                        <p:cTn id="7" dur="500"/>
                                        <p:tgtEl>
                                          <p:spTgt spid="1433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Effect transition="in" filter="box(out)">
                                      <p:cBhvr>
                                        <p:cTn id="12" dur="500"/>
                                        <p:tgtEl>
                                          <p:spTgt spid="14338">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box(out)">
                                      <p:cBhvr>
                                        <p:cTn id="17" dur="500"/>
                                        <p:tgtEl>
                                          <p:spTgt spid="14339">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340"/>
                                        </p:tgtEl>
                                        <p:attrNameLst>
                                          <p:attrName>style.visibility</p:attrName>
                                        </p:attrNameLst>
                                      </p:cBhvr>
                                      <p:to>
                                        <p:strVal val="visible"/>
                                      </p:to>
                                    </p:set>
                                    <p:anim calcmode="lin" valueType="num">
                                      <p:cBhvr additive="base">
                                        <p:cTn id="22" dur="500" fill="hold"/>
                                        <p:tgtEl>
                                          <p:spTgt spid="14340"/>
                                        </p:tgtEl>
                                        <p:attrNameLst>
                                          <p:attrName>ppt_x</p:attrName>
                                        </p:attrNameLst>
                                      </p:cBhvr>
                                      <p:tavLst>
                                        <p:tav tm="0">
                                          <p:val>
                                            <p:strVal val="0-#ppt_w/2"/>
                                          </p:val>
                                        </p:tav>
                                        <p:tav tm="100000">
                                          <p:val>
                                            <p:strVal val="#ppt_x"/>
                                          </p:val>
                                        </p:tav>
                                      </p:tavLst>
                                    </p:anim>
                                    <p:anim calcmode="lin" valueType="num">
                                      <p:cBhvr additive="base">
                                        <p:cTn id="23" dur="500" fill="hold"/>
                                        <p:tgtEl>
                                          <p:spTgt spid="143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4341">
                                            <p:txEl>
                                              <p:pRg st="0" end="0"/>
                                            </p:txEl>
                                          </p:spTgt>
                                        </p:tgtEl>
                                        <p:attrNameLst>
                                          <p:attrName>style.visibility</p:attrName>
                                        </p:attrNameLst>
                                      </p:cBhvr>
                                      <p:to>
                                        <p:strVal val="visible"/>
                                      </p:to>
                                    </p:set>
                                    <p:animEffect transition="in" filter="box(out)">
                                      <p:cBhvr>
                                        <p:cTn id="28" dur="500"/>
                                        <p:tgtEl>
                                          <p:spTgt spid="14341">
                                            <p:txEl>
                                              <p:pRg st="0" end="0"/>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2"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4341">
                                            <p:txEl>
                                              <p:pRg st="1" end="1"/>
                                            </p:txEl>
                                          </p:spTgt>
                                        </p:tgtEl>
                                        <p:attrNameLst>
                                          <p:attrName>style.visibility</p:attrName>
                                        </p:attrNameLst>
                                      </p:cBhvr>
                                      <p:to>
                                        <p:strVal val="visible"/>
                                      </p:to>
                                    </p:set>
                                    <p:animEffect transition="in" filter="box(out)">
                                      <p:cBhvr>
                                        <p:cTn id="33" dur="500"/>
                                        <p:tgtEl>
                                          <p:spTgt spid="14341">
                                            <p:txEl>
                                              <p:pRg st="1" end="1"/>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2" name="CAMERA.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14341">
                                            <p:txEl>
                                              <p:pRg st="2" end="2"/>
                                            </p:txEl>
                                          </p:spTgt>
                                        </p:tgtEl>
                                        <p:attrNameLst>
                                          <p:attrName>style.visibility</p:attrName>
                                        </p:attrNameLst>
                                      </p:cBhvr>
                                      <p:to>
                                        <p:strVal val="visible"/>
                                      </p:to>
                                    </p:set>
                                    <p:animEffect transition="in" filter="box(out)">
                                      <p:cBhvr>
                                        <p:cTn id="38" dur="500"/>
                                        <p:tgtEl>
                                          <p:spTgt spid="14341">
                                            <p:txEl>
                                              <p:pRg st="2" end="2"/>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2" name="CAMERA.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4343"/>
                                        </p:tgtEl>
                                        <p:attrNameLst>
                                          <p:attrName>style.visibility</p:attrName>
                                        </p:attrNameLst>
                                      </p:cBhvr>
                                      <p:to>
                                        <p:strVal val="visible"/>
                                      </p:to>
                                    </p:set>
                                    <p:anim calcmode="lin" valueType="num">
                                      <p:cBhvr additive="base">
                                        <p:cTn id="43" dur="500" fill="hold"/>
                                        <p:tgtEl>
                                          <p:spTgt spid="14343"/>
                                        </p:tgtEl>
                                        <p:attrNameLst>
                                          <p:attrName>ppt_x</p:attrName>
                                        </p:attrNameLst>
                                      </p:cBhvr>
                                      <p:tavLst>
                                        <p:tav tm="0">
                                          <p:val>
                                            <p:strVal val="1+#ppt_w/2"/>
                                          </p:val>
                                        </p:tav>
                                        <p:tav tm="100000">
                                          <p:val>
                                            <p:strVal val="#ppt_x"/>
                                          </p:val>
                                        </p:tav>
                                      </p:tavLst>
                                    </p:anim>
                                    <p:anim calcmode="lin" valueType="num">
                                      <p:cBhvr additive="base">
                                        <p:cTn id="44" dur="500" fill="hold"/>
                                        <p:tgtEl>
                                          <p:spTgt spid="143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utoUpdateAnimBg="0"/>
      <p:bldP spid="14339" grpId="0" build="p" autoUpdateAnimBg="0"/>
      <p:bldP spid="14340" grpId="0" animBg="1"/>
      <p:bldP spid="14341" grpId="0" build="p" autoUpdateAnimBg="0"/>
      <p:bldP spid="1434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554E7D1-16F3-4AAB-8D15-4FED8D407502}" type="slidenum">
              <a:rPr lang="en-US" smtClean="0"/>
              <a:pPr/>
              <a:t>31</a:t>
            </a:fld>
            <a:endParaRPr lang="en-US" smtClean="0"/>
          </a:p>
        </p:txBody>
      </p:sp>
      <p:sp>
        <p:nvSpPr>
          <p:cNvPr id="33795" name="Rectangle 1026"/>
          <p:cNvSpPr>
            <a:spLocks noGrp="1" noChangeArrowheads="1"/>
          </p:cNvSpPr>
          <p:nvPr>
            <p:ph type="title"/>
          </p:nvPr>
        </p:nvSpPr>
        <p:spPr/>
        <p:txBody>
          <a:bodyPr/>
          <a:lstStyle/>
          <a:p>
            <a:pPr eaLnBrk="1" hangingPunct="1"/>
            <a:r>
              <a:rPr lang="en-US" smtClean="0"/>
              <a:t>Example: NaCl</a:t>
            </a:r>
          </a:p>
        </p:txBody>
      </p:sp>
      <p:sp>
        <p:nvSpPr>
          <p:cNvPr id="15363" name="Text Box 1027"/>
          <p:cNvSpPr txBox="1">
            <a:spLocks noChangeArrowheads="1"/>
          </p:cNvSpPr>
          <p:nvPr/>
        </p:nvSpPr>
        <p:spPr bwMode="auto">
          <a:xfrm>
            <a:off x="533400" y="2209800"/>
            <a:ext cx="79248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defRPr/>
            </a:pPr>
            <a:r>
              <a:rPr lang="en-US" sz="3200" dirty="0" smtClean="0"/>
              <a:t>Chlorine (</a:t>
            </a:r>
            <a:r>
              <a:rPr lang="en-US" sz="3200" dirty="0" err="1" smtClean="0"/>
              <a:t>Cl</a:t>
            </a:r>
            <a:r>
              <a:rPr lang="en-US" sz="3200" dirty="0" smtClean="0"/>
              <a:t>) has 17 electrons </a:t>
            </a:r>
            <a:br>
              <a:rPr lang="en-US" sz="3200" dirty="0" smtClean="0"/>
            </a:br>
            <a:r>
              <a:rPr lang="en-US" sz="3200" dirty="0" smtClean="0">
                <a:solidFill>
                  <a:schemeClr val="accent5">
                    <a:lumMod val="50000"/>
                  </a:schemeClr>
                </a:solidFill>
              </a:rPr>
              <a:t>(7 valence electrons)</a:t>
            </a:r>
          </a:p>
          <a:p>
            <a:pPr>
              <a:spcBef>
                <a:spcPct val="50000"/>
              </a:spcBef>
              <a:defRPr/>
            </a:pPr>
            <a:r>
              <a:rPr lang="en-US" sz="3200" dirty="0" smtClean="0"/>
              <a:t>		1s</a:t>
            </a:r>
            <a:r>
              <a:rPr lang="en-US" sz="3200" baseline="30000" dirty="0" smtClean="0"/>
              <a:t>2</a:t>
            </a:r>
            <a:r>
              <a:rPr lang="en-US" sz="3200" dirty="0" smtClean="0"/>
              <a:t>2s</a:t>
            </a:r>
            <a:r>
              <a:rPr lang="en-US" sz="3200" baseline="30000" dirty="0" smtClean="0"/>
              <a:t>2</a:t>
            </a:r>
            <a:r>
              <a:rPr lang="en-US" sz="3200" dirty="0" smtClean="0"/>
              <a:t>2p</a:t>
            </a:r>
            <a:r>
              <a:rPr lang="en-US" sz="3200" baseline="30000" dirty="0" smtClean="0"/>
              <a:t>6</a:t>
            </a:r>
            <a:r>
              <a:rPr lang="en-US" sz="3200" dirty="0" smtClean="0"/>
              <a:t>3s</a:t>
            </a:r>
            <a:r>
              <a:rPr lang="en-US" sz="3200" baseline="30000" dirty="0" smtClean="0"/>
              <a:t>2</a:t>
            </a:r>
            <a:r>
              <a:rPr lang="en-US" sz="3200" dirty="0" smtClean="0"/>
              <a:t>3p</a:t>
            </a:r>
            <a:r>
              <a:rPr lang="en-US" sz="3200" baseline="30000" dirty="0" smtClean="0"/>
              <a:t>5  </a:t>
            </a:r>
          </a:p>
          <a:p>
            <a:pPr>
              <a:spcBef>
                <a:spcPct val="50000"/>
              </a:spcBef>
              <a:defRPr/>
            </a:pPr>
            <a:r>
              <a:rPr lang="en-US" sz="3200" dirty="0" smtClean="0"/>
              <a:t>By gaining an electron it becomes...</a:t>
            </a:r>
          </a:p>
        </p:txBody>
      </p:sp>
      <p:sp>
        <p:nvSpPr>
          <p:cNvPr id="15364" name="Text Box 1028"/>
          <p:cNvSpPr txBox="1">
            <a:spLocks noChangeArrowheads="1"/>
          </p:cNvSpPr>
          <p:nvPr/>
        </p:nvSpPr>
        <p:spPr bwMode="auto">
          <a:xfrm>
            <a:off x="990600" y="4648200"/>
            <a:ext cx="73152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t>Cl</a:t>
            </a:r>
            <a:r>
              <a:rPr lang="en-US" sz="3200" baseline="30000"/>
              <a:t>-</a:t>
            </a:r>
            <a:r>
              <a:rPr lang="en-US" sz="3200"/>
              <a:t>      1s</a:t>
            </a:r>
            <a:r>
              <a:rPr lang="en-US" sz="3200" baseline="30000"/>
              <a:t>2</a:t>
            </a:r>
            <a:r>
              <a:rPr lang="en-US" sz="3200"/>
              <a:t>2s</a:t>
            </a:r>
            <a:r>
              <a:rPr lang="en-US" sz="3200" baseline="30000"/>
              <a:t>2</a:t>
            </a:r>
            <a:r>
              <a:rPr lang="en-US" sz="3200"/>
              <a:t>2p</a:t>
            </a:r>
            <a:r>
              <a:rPr lang="en-US" sz="3200" baseline="30000"/>
              <a:t>6</a:t>
            </a:r>
            <a:r>
              <a:rPr lang="en-US" sz="3200"/>
              <a:t>3s</a:t>
            </a:r>
            <a:r>
              <a:rPr lang="en-US" sz="3200" baseline="30000"/>
              <a:t>2</a:t>
            </a:r>
            <a:r>
              <a:rPr lang="en-US" sz="3200"/>
              <a:t>3p</a:t>
            </a:r>
            <a:r>
              <a:rPr lang="en-US" sz="3200" baseline="30000"/>
              <a:t>6 </a:t>
            </a:r>
            <a:r>
              <a:rPr lang="en-US" sz="3200"/>
              <a:t>  or [Ar]</a:t>
            </a:r>
            <a:endParaRPr lang="en-US" sz="3200" baseline="30000"/>
          </a:p>
          <a:p>
            <a:pPr>
              <a:spcBef>
                <a:spcPct val="50000"/>
              </a:spcBef>
            </a:pPr>
            <a:r>
              <a:rPr lang="en-US" sz="3200"/>
              <a:t>Which also has a filled outer shell.</a:t>
            </a:r>
            <a:endParaRPr lang="en-US" sz="3200" baseline="30000"/>
          </a:p>
        </p:txBody>
      </p:sp>
      <p:sp>
        <p:nvSpPr>
          <p:cNvPr id="15365" name="Line 1029"/>
          <p:cNvSpPr>
            <a:spLocks noChangeShapeType="1"/>
          </p:cNvSpPr>
          <p:nvPr/>
        </p:nvSpPr>
        <p:spPr bwMode="auto">
          <a:xfrm>
            <a:off x="4419600" y="5302250"/>
            <a:ext cx="1371600" cy="0"/>
          </a:xfrm>
          <a:prstGeom prst="line">
            <a:avLst/>
          </a:prstGeom>
          <a:noFill/>
          <a:ln w="539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Oval 4"/>
          <p:cNvSpPr>
            <a:spLocks noChangeArrowheads="1"/>
          </p:cNvSpPr>
          <p:nvPr/>
        </p:nvSpPr>
        <p:spPr bwMode="auto">
          <a:xfrm>
            <a:off x="4419600" y="3276600"/>
            <a:ext cx="1600200" cy="838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ox(out)">
                                      <p:cBhvr>
                                        <p:cTn id="7" dur="500"/>
                                        <p:tgtEl>
                                          <p:spTgt spid="1536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ox(out)">
                                      <p:cBhvr>
                                        <p:cTn id="12" dur="500"/>
                                        <p:tgtEl>
                                          <p:spTgt spid="1536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box(out)">
                                      <p:cBhvr>
                                        <p:cTn id="17" dur="500"/>
                                        <p:tgtEl>
                                          <p:spTgt spid="1536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5364">
                                            <p:txEl>
                                              <p:pRg st="0" end="0"/>
                                            </p:txEl>
                                          </p:spTgt>
                                        </p:tgtEl>
                                        <p:attrNameLst>
                                          <p:attrName>style.visibility</p:attrName>
                                        </p:attrNameLst>
                                      </p:cBhvr>
                                      <p:to>
                                        <p:strVal val="visible"/>
                                      </p:to>
                                    </p:set>
                                    <p:animEffect transition="in" filter="box(out)">
                                      <p:cBhvr>
                                        <p:cTn id="28" dur="500"/>
                                        <p:tgtEl>
                                          <p:spTgt spid="15364">
                                            <p:txEl>
                                              <p:pRg st="0" end="0"/>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2"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5364">
                                            <p:txEl>
                                              <p:pRg st="1" end="1"/>
                                            </p:txEl>
                                          </p:spTgt>
                                        </p:tgtEl>
                                        <p:attrNameLst>
                                          <p:attrName>style.visibility</p:attrName>
                                        </p:attrNameLst>
                                      </p:cBhvr>
                                      <p:to>
                                        <p:strVal val="visible"/>
                                      </p:to>
                                    </p:set>
                                    <p:animEffect transition="in" filter="box(out)">
                                      <p:cBhvr>
                                        <p:cTn id="33" dur="500"/>
                                        <p:tgtEl>
                                          <p:spTgt spid="15364">
                                            <p:txEl>
                                              <p:pRg st="1" end="1"/>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2" name="CAMERA.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15365"/>
                                        </p:tgtEl>
                                        <p:attrNameLst>
                                          <p:attrName>style.visibility</p:attrName>
                                        </p:attrNameLst>
                                      </p:cBhvr>
                                      <p:to>
                                        <p:strVal val="visible"/>
                                      </p:to>
                                    </p:set>
                                    <p:animEffect transition="in" filter="box(out)">
                                      <p:cBhvr>
                                        <p:cTn id="38" dur="500"/>
                                        <p:tgtEl>
                                          <p:spTgt spid="15365"/>
                                        </p:tgtEl>
                                      </p:cBhvr>
                                    </p:animEffect>
                                  </p:childTnLst>
                                  <p:subTnLst>
                                    <p:audio>
                                      <p:cMediaNode>
                                        <p:cTn display="0" masterRel="sameClick">
                                          <p:stCondLst>
                                            <p:cond evt="begin" delay="0">
                                              <p:tn val="36"/>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P spid="15364" grpId="0" build="p" autoUpdateAnimBg="0"/>
      <p:bldP spid="1536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2"/>
          </p:nvPr>
        </p:nvSpPr>
        <p:spPr>
          <a:xfrm>
            <a:off x="6808788" y="6334125"/>
            <a:ext cx="2133600" cy="457200"/>
          </a:xfrm>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B20772A-DA8C-4B3B-B6C9-096737D82E32}" type="slidenum">
              <a:rPr lang="en-US" smtClean="0"/>
              <a:pPr/>
              <a:t>32</a:t>
            </a:fld>
            <a:endParaRPr lang="en-US" smtClean="0"/>
          </a:p>
        </p:txBody>
      </p:sp>
      <p:sp>
        <p:nvSpPr>
          <p:cNvPr id="34819" name="Rectangle 1026"/>
          <p:cNvSpPr>
            <a:spLocks noGrp="1" noChangeArrowheads="1"/>
          </p:cNvSpPr>
          <p:nvPr>
            <p:ph type="title"/>
          </p:nvPr>
        </p:nvSpPr>
        <p:spPr/>
        <p:txBody>
          <a:bodyPr/>
          <a:lstStyle/>
          <a:p>
            <a:pPr eaLnBrk="1" hangingPunct="1"/>
            <a:r>
              <a:rPr lang="en-US" smtClean="0"/>
              <a:t>NaCl</a:t>
            </a:r>
          </a:p>
        </p:txBody>
      </p:sp>
      <p:sp>
        <p:nvSpPr>
          <p:cNvPr id="34820" name="Text Box 1027"/>
          <p:cNvSpPr txBox="1">
            <a:spLocks noChangeArrowheads="1"/>
          </p:cNvSpPr>
          <p:nvPr/>
        </p:nvSpPr>
        <p:spPr bwMode="auto">
          <a:xfrm>
            <a:off x="838200" y="2133600"/>
            <a:ext cx="66294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t>An ionic bond results: electrostatic attractions between two oppositely charged ions.</a:t>
            </a:r>
          </a:p>
        </p:txBody>
      </p:sp>
      <p:sp>
        <p:nvSpPr>
          <p:cNvPr id="34821" name="Oval 1028"/>
          <p:cNvSpPr>
            <a:spLocks noChangeArrowheads="1"/>
          </p:cNvSpPr>
          <p:nvPr/>
        </p:nvSpPr>
        <p:spPr bwMode="auto">
          <a:xfrm>
            <a:off x="4724400" y="4572000"/>
            <a:ext cx="1524000" cy="1447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2" name="Oval 1029"/>
          <p:cNvSpPr>
            <a:spLocks noChangeArrowheads="1"/>
          </p:cNvSpPr>
          <p:nvPr/>
        </p:nvSpPr>
        <p:spPr bwMode="auto">
          <a:xfrm>
            <a:off x="2819400" y="4800600"/>
            <a:ext cx="876300" cy="91440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3" name="Text Box 1030"/>
          <p:cNvSpPr txBox="1">
            <a:spLocks noChangeArrowheads="1"/>
          </p:cNvSpPr>
          <p:nvPr/>
        </p:nvSpPr>
        <p:spPr bwMode="auto">
          <a:xfrm>
            <a:off x="5181600" y="4983163"/>
            <a:ext cx="990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t>Cl</a:t>
            </a:r>
            <a:r>
              <a:rPr lang="en-US" sz="3200" baseline="30000"/>
              <a:t>-</a:t>
            </a:r>
            <a:endParaRPr lang="en-US" sz="3200"/>
          </a:p>
        </p:txBody>
      </p:sp>
      <p:sp>
        <p:nvSpPr>
          <p:cNvPr id="34824" name="Text Box 1031"/>
          <p:cNvSpPr txBox="1">
            <a:spLocks noChangeArrowheads="1"/>
          </p:cNvSpPr>
          <p:nvPr/>
        </p:nvSpPr>
        <p:spPr bwMode="auto">
          <a:xfrm>
            <a:off x="2819400" y="4967288"/>
            <a:ext cx="1600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t>Na</a:t>
            </a:r>
            <a:r>
              <a:rPr lang="en-US" sz="3200" baseline="30000"/>
              <a:t>+</a:t>
            </a:r>
            <a:endParaRPr lang="en-US" sz="3200"/>
          </a:p>
        </p:txBody>
      </p:sp>
      <p:sp>
        <p:nvSpPr>
          <p:cNvPr id="34825" name="Line 1032"/>
          <p:cNvSpPr>
            <a:spLocks noChangeShapeType="1"/>
          </p:cNvSpPr>
          <p:nvPr/>
        </p:nvSpPr>
        <p:spPr bwMode="auto">
          <a:xfrm>
            <a:off x="3779838" y="5251450"/>
            <a:ext cx="914400" cy="0"/>
          </a:xfrm>
          <a:prstGeom prst="line">
            <a:avLst/>
          </a:prstGeom>
          <a:noFill/>
          <a:ln w="38100">
            <a:solidFill>
              <a:srgbClr val="0000FF"/>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050"/>
          <p:cNvSpPr>
            <a:spLocks noGrp="1" noChangeArrowheads="1"/>
          </p:cNvSpPr>
          <p:nvPr>
            <p:ph type="title"/>
          </p:nvPr>
        </p:nvSpPr>
        <p:spPr/>
        <p:txBody>
          <a:bodyPr/>
          <a:lstStyle/>
          <a:p>
            <a:pPr eaLnBrk="1" hangingPunct="1"/>
            <a:r>
              <a:rPr lang="en-US" smtClean="0"/>
              <a:t>NaCl</a:t>
            </a:r>
          </a:p>
        </p:txBody>
      </p:sp>
      <p:sp>
        <p:nvSpPr>
          <p:cNvPr id="35843" name="Content Placeholder 1"/>
          <p:cNvSpPr>
            <a:spLocks noGrp="1"/>
          </p:cNvSpPr>
          <p:nvPr>
            <p:ph idx="1"/>
          </p:nvPr>
        </p:nvSpPr>
        <p:spPr/>
        <p:txBody>
          <a:bodyPr/>
          <a:lstStyle/>
          <a:p>
            <a:r>
              <a:rPr lang="en-US" smtClean="0"/>
              <a:t>These two ions do not exist in isolation.  NaCl is simply the formula unit, a representation of the ration of cation:anion in the ionic </a:t>
            </a:r>
            <a:r>
              <a:rPr lang="en-US" b="1" smtClean="0"/>
              <a:t>lattice</a:t>
            </a:r>
            <a:r>
              <a:rPr lang="en-US" smtClean="0"/>
              <a:t> structure.</a:t>
            </a:r>
          </a:p>
        </p:txBody>
      </p:sp>
      <p:sp>
        <p:nvSpPr>
          <p:cNvPr id="35844"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9907521-A7A0-4BC1-8FDC-CCBB1DF8BE4A}" type="slidenum">
              <a:rPr lang="en-US" smtClean="0"/>
              <a:pPr/>
              <a:t>33</a:t>
            </a:fld>
            <a:endParaRPr lang="en-US" smtClean="0"/>
          </a:p>
        </p:txBody>
      </p:sp>
      <p:pic>
        <p:nvPicPr>
          <p:cNvPr id="35845" name="Picture 2051" descr="io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3875088"/>
            <a:ext cx="4019550"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7" descr="http://upload.wikimedia.org/wikipedia/commons/e/eb/Sodium_chloride_cryst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657600"/>
            <a:ext cx="28194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Box 2"/>
          <p:cNvSpPr txBox="1">
            <a:spLocks noChangeArrowheads="1"/>
          </p:cNvSpPr>
          <p:nvPr/>
        </p:nvSpPr>
        <p:spPr bwMode="auto">
          <a:xfrm>
            <a:off x="2695575" y="6019800"/>
            <a:ext cx="1038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800">
                <a:latin typeface="Arial Black" pitchFamily="34" charset="0"/>
              </a:rPr>
              <a:t>2-D</a:t>
            </a:r>
          </a:p>
        </p:txBody>
      </p:sp>
      <p:sp>
        <p:nvSpPr>
          <p:cNvPr id="35848" name="TextBox 8"/>
          <p:cNvSpPr txBox="1">
            <a:spLocks noChangeArrowheads="1"/>
          </p:cNvSpPr>
          <p:nvPr/>
        </p:nvSpPr>
        <p:spPr bwMode="auto">
          <a:xfrm>
            <a:off x="6810375" y="5943600"/>
            <a:ext cx="1038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800">
                <a:latin typeface="Arial Black" pitchFamily="34" charset="0"/>
              </a:rPr>
              <a:t>3-D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050"/>
          <p:cNvSpPr>
            <a:spLocks noGrp="1" noChangeArrowheads="1"/>
          </p:cNvSpPr>
          <p:nvPr>
            <p:ph type="title"/>
          </p:nvPr>
        </p:nvSpPr>
        <p:spPr/>
        <p:txBody>
          <a:bodyPr/>
          <a:lstStyle/>
          <a:p>
            <a:pPr eaLnBrk="1" hangingPunct="1"/>
            <a:r>
              <a:rPr lang="en-US" smtClean="0"/>
              <a:t>NaCl</a:t>
            </a:r>
          </a:p>
        </p:txBody>
      </p:sp>
      <p:sp>
        <p:nvSpPr>
          <p:cNvPr id="36867" name="Content Placeholder 1"/>
          <p:cNvSpPr>
            <a:spLocks noGrp="1"/>
          </p:cNvSpPr>
          <p:nvPr>
            <p:ph idx="1"/>
          </p:nvPr>
        </p:nvSpPr>
        <p:spPr/>
        <p:txBody>
          <a:bodyPr/>
          <a:lstStyle/>
          <a:p>
            <a:r>
              <a:rPr lang="en-US" smtClean="0"/>
              <a:t>In 3-dimentional cubic NaCl, each Na</a:t>
            </a:r>
            <a:r>
              <a:rPr lang="en-US" baseline="30000" smtClean="0"/>
              <a:t>+</a:t>
            </a:r>
            <a:r>
              <a:rPr lang="en-US" smtClean="0"/>
              <a:t> is surrounded by 6 Cl</a:t>
            </a:r>
            <a:r>
              <a:rPr lang="en-US" baseline="30000" smtClean="0"/>
              <a:t>-</a:t>
            </a:r>
            <a:r>
              <a:rPr lang="en-US" smtClean="0"/>
              <a:t> ions, and vice versa.</a:t>
            </a:r>
          </a:p>
        </p:txBody>
      </p:sp>
      <p:sp>
        <p:nvSpPr>
          <p:cNvPr id="36868"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9D50864-3EF1-46DC-B2C9-6F49F688074E}" type="slidenum">
              <a:rPr lang="en-US" smtClean="0"/>
              <a:pPr/>
              <a:t>34</a:t>
            </a:fld>
            <a:endParaRPr lang="en-US" smtClean="0"/>
          </a:p>
        </p:txBody>
      </p:sp>
      <p:pic>
        <p:nvPicPr>
          <p:cNvPr id="36869" name="Picture 2" descr="http://upload.wikimedia.org/wikipedia/commons/archive/e/e9/20070317194441!Sodium-chloride-3D-ioni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2895600"/>
            <a:ext cx="3733800"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4" descr="http://www.scienceclarified.com/images/uesc_03_img01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971800"/>
            <a:ext cx="2743200"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Examples of Ions</a:t>
            </a:r>
          </a:p>
        </p:txBody>
      </p:sp>
      <p:graphicFrame>
        <p:nvGraphicFramePr>
          <p:cNvPr id="4" name="Content Placeholder 3"/>
          <p:cNvGraphicFramePr>
            <a:graphicFrameLocks noGrp="1"/>
          </p:cNvGraphicFramePr>
          <p:nvPr>
            <p:ph idx="1"/>
          </p:nvPr>
        </p:nvGraphicFramePr>
        <p:xfrm>
          <a:off x="457200" y="1600200"/>
          <a:ext cx="8229600" cy="4968875"/>
        </p:xfrm>
        <a:graphic>
          <a:graphicData uri="http://schemas.openxmlformats.org/drawingml/2006/table">
            <a:tbl>
              <a:tblPr firstRow="1" bandRow="1">
                <a:tableStyleId>{21E4AEA4-8DFA-4A89-87EB-49C32662AFE0}</a:tableStyleId>
              </a:tblPr>
              <a:tblGrid>
                <a:gridCol w="990600"/>
                <a:gridCol w="609600"/>
                <a:gridCol w="1295400"/>
                <a:gridCol w="1524000"/>
                <a:gridCol w="1219200"/>
                <a:gridCol w="1295400"/>
                <a:gridCol w="1295399"/>
              </a:tblGrid>
              <a:tr h="914517">
                <a:tc>
                  <a:txBody>
                    <a:bodyPr/>
                    <a:lstStyle/>
                    <a:p>
                      <a:pPr algn="ctr"/>
                      <a:r>
                        <a:rPr lang="en-US" sz="1800" b="0" dirty="0" smtClean="0">
                          <a:solidFill>
                            <a:schemeClr val="tx1"/>
                          </a:solidFill>
                        </a:rPr>
                        <a:t>Group #</a:t>
                      </a:r>
                      <a:endParaRPr lang="en-US" sz="1800" b="0" dirty="0">
                        <a:solidFill>
                          <a:schemeClr val="tx1"/>
                        </a:solidFill>
                      </a:endParaRPr>
                    </a:p>
                  </a:txBody>
                  <a:tcPr marT="45726" marB="45726"/>
                </a:tc>
                <a:tc>
                  <a:txBody>
                    <a:bodyPr/>
                    <a:lstStyle/>
                    <a:p>
                      <a:pPr algn="ctr"/>
                      <a:r>
                        <a:rPr lang="en-US" sz="1800" b="0" dirty="0" smtClean="0">
                          <a:solidFill>
                            <a:schemeClr val="tx1"/>
                          </a:solidFill>
                        </a:rPr>
                        <a:t>Ex.</a:t>
                      </a:r>
                      <a:endParaRPr lang="en-US" sz="1800" b="0" dirty="0">
                        <a:solidFill>
                          <a:schemeClr val="tx1"/>
                        </a:solidFill>
                      </a:endParaRPr>
                    </a:p>
                  </a:txBody>
                  <a:tcPr marT="45726" marB="45726"/>
                </a:tc>
                <a:tc>
                  <a:txBody>
                    <a:bodyPr/>
                    <a:lstStyle/>
                    <a:p>
                      <a:pPr algn="ctr"/>
                      <a:r>
                        <a:rPr lang="en-US" sz="1800" b="0" dirty="0" smtClean="0">
                          <a:solidFill>
                            <a:schemeClr val="tx1"/>
                          </a:solidFill>
                        </a:rPr>
                        <a:t>Number valence</a:t>
                      </a:r>
                      <a:r>
                        <a:rPr lang="en-US" sz="1800" b="0" baseline="0" dirty="0" smtClean="0">
                          <a:solidFill>
                            <a:schemeClr val="tx1"/>
                          </a:solidFill>
                        </a:rPr>
                        <a:t> e’s</a:t>
                      </a:r>
                      <a:endParaRPr lang="en-US" sz="1800" b="0" dirty="0">
                        <a:solidFill>
                          <a:schemeClr val="tx1"/>
                        </a:solidFill>
                      </a:endParaRPr>
                    </a:p>
                  </a:txBody>
                  <a:tcPr marT="45726" marB="45726"/>
                </a:tc>
                <a:tc>
                  <a:txBody>
                    <a:bodyPr/>
                    <a:lstStyle/>
                    <a:p>
                      <a:pPr algn="ctr"/>
                      <a:r>
                        <a:rPr lang="en-US" sz="1800" b="0" dirty="0" smtClean="0">
                          <a:solidFill>
                            <a:schemeClr val="tx1"/>
                          </a:solidFill>
                        </a:rPr>
                        <a:t>Number e’s transferred</a:t>
                      </a:r>
                      <a:endParaRPr lang="en-US" sz="1800" b="0" dirty="0">
                        <a:solidFill>
                          <a:schemeClr val="tx1"/>
                        </a:solidFill>
                      </a:endParaRPr>
                    </a:p>
                  </a:txBody>
                  <a:tcPr marT="45726" marB="45726"/>
                </a:tc>
                <a:tc>
                  <a:txBody>
                    <a:bodyPr/>
                    <a:lstStyle/>
                    <a:p>
                      <a:pPr algn="ctr"/>
                      <a:r>
                        <a:rPr lang="en-US" sz="1800" b="0" dirty="0" smtClean="0">
                          <a:solidFill>
                            <a:schemeClr val="tx1"/>
                          </a:solidFill>
                        </a:rPr>
                        <a:t>e’s lost or gained</a:t>
                      </a:r>
                      <a:endParaRPr lang="en-US" sz="1800" b="0" dirty="0">
                        <a:solidFill>
                          <a:schemeClr val="tx1"/>
                        </a:solidFill>
                      </a:endParaRPr>
                    </a:p>
                  </a:txBody>
                  <a:tcPr marT="45726" marB="45726"/>
                </a:tc>
                <a:tc>
                  <a:txBody>
                    <a:bodyPr/>
                    <a:lstStyle/>
                    <a:p>
                      <a:pPr algn="ctr"/>
                      <a:r>
                        <a:rPr lang="en-US" sz="1800" b="0" dirty="0" smtClean="0">
                          <a:solidFill>
                            <a:schemeClr val="tx1"/>
                          </a:solidFill>
                        </a:rPr>
                        <a:t>Charge of ion formed</a:t>
                      </a:r>
                      <a:endParaRPr lang="en-US" sz="1800" b="0" dirty="0">
                        <a:solidFill>
                          <a:schemeClr val="tx1"/>
                        </a:solidFill>
                      </a:endParaRPr>
                    </a:p>
                  </a:txBody>
                  <a:tcPr marT="45726" marB="45726"/>
                </a:tc>
                <a:tc>
                  <a:txBody>
                    <a:bodyPr/>
                    <a:lstStyle/>
                    <a:p>
                      <a:pPr algn="ctr"/>
                      <a:r>
                        <a:rPr lang="en-US" sz="1800" b="0" dirty="0" smtClean="0">
                          <a:solidFill>
                            <a:schemeClr val="tx1"/>
                          </a:solidFill>
                        </a:rPr>
                        <a:t>Type of element</a:t>
                      </a:r>
                      <a:endParaRPr lang="en-US" sz="1800" b="0" dirty="0">
                        <a:solidFill>
                          <a:schemeClr val="tx1"/>
                        </a:solidFill>
                      </a:endParaRPr>
                    </a:p>
                  </a:txBody>
                  <a:tcPr marT="45726" marB="45726"/>
                </a:tc>
              </a:tr>
              <a:tr h="579194">
                <a:tc>
                  <a:txBody>
                    <a:bodyPr/>
                    <a:lstStyle/>
                    <a:p>
                      <a:r>
                        <a:rPr lang="en-US" sz="2400" dirty="0" smtClean="0"/>
                        <a:t>1</a:t>
                      </a:r>
                      <a:endParaRPr lang="en-US" sz="2400" dirty="0"/>
                    </a:p>
                  </a:txBody>
                  <a:tcPr marT="45726" marB="45726"/>
                </a:tc>
                <a:tc>
                  <a:txBody>
                    <a:bodyPr/>
                    <a:lstStyle/>
                    <a:p>
                      <a:r>
                        <a:rPr lang="en-US" sz="2400" dirty="0" smtClean="0"/>
                        <a:t>Na</a:t>
                      </a:r>
                      <a:endParaRPr lang="en-US" sz="2400" dirty="0"/>
                    </a:p>
                  </a:txBody>
                  <a:tcPr marT="45726" marB="45726"/>
                </a:tc>
                <a:tc>
                  <a:txBody>
                    <a:bodyPr/>
                    <a:lstStyle/>
                    <a:p>
                      <a:pPr algn="ctr"/>
                      <a:r>
                        <a:rPr lang="en-US" sz="2400" dirty="0" smtClean="0"/>
                        <a:t>1</a:t>
                      </a:r>
                    </a:p>
                    <a:p>
                      <a:pPr algn="ctr"/>
                      <a:endParaRPr lang="en-US" sz="800" dirty="0" smtClean="0"/>
                    </a:p>
                  </a:txBody>
                  <a:tcPr marT="45726" marB="45726"/>
                </a:tc>
                <a:tc>
                  <a:txBody>
                    <a:bodyPr/>
                    <a:lstStyle/>
                    <a:p>
                      <a:pPr algn="ctr"/>
                      <a:r>
                        <a:rPr lang="en-US" sz="2400" dirty="0" smtClean="0"/>
                        <a:t>1</a:t>
                      </a:r>
                      <a:endParaRPr lang="en-US" sz="2400" dirty="0"/>
                    </a:p>
                  </a:txBody>
                  <a:tcPr marT="45726" marB="45726"/>
                </a:tc>
                <a:tc>
                  <a:txBody>
                    <a:bodyPr/>
                    <a:lstStyle/>
                    <a:p>
                      <a:pPr algn="ctr"/>
                      <a:r>
                        <a:rPr lang="en-US" sz="2400" dirty="0" smtClean="0"/>
                        <a:t>lost</a:t>
                      </a:r>
                      <a:endParaRPr lang="en-US" sz="2400" dirty="0"/>
                    </a:p>
                  </a:txBody>
                  <a:tcPr marT="45726" marB="45726"/>
                </a:tc>
                <a:tc>
                  <a:txBody>
                    <a:bodyPr/>
                    <a:lstStyle/>
                    <a:p>
                      <a:pPr algn="ctr"/>
                      <a:r>
                        <a:rPr lang="en-US" sz="2400" dirty="0" smtClean="0"/>
                        <a:t>+1</a:t>
                      </a:r>
                      <a:endParaRPr lang="en-US" sz="2400" dirty="0"/>
                    </a:p>
                  </a:txBody>
                  <a:tcPr marT="45726" marB="45726"/>
                </a:tc>
                <a:tc>
                  <a:txBody>
                    <a:bodyPr/>
                    <a:lstStyle/>
                    <a:p>
                      <a:pPr algn="ctr"/>
                      <a:r>
                        <a:rPr lang="en-US" sz="2400" dirty="0" smtClean="0"/>
                        <a:t>metal</a:t>
                      </a:r>
                      <a:endParaRPr lang="en-US" sz="2400" dirty="0"/>
                    </a:p>
                  </a:txBody>
                  <a:tcPr marT="45726" marB="45726"/>
                </a:tc>
              </a:tr>
              <a:tr h="579194">
                <a:tc>
                  <a:txBody>
                    <a:bodyPr/>
                    <a:lstStyle/>
                    <a:p>
                      <a:r>
                        <a:rPr lang="en-US" sz="2400" dirty="0" smtClean="0"/>
                        <a:t>2</a:t>
                      </a:r>
                      <a:endParaRPr lang="en-US" sz="2400" dirty="0"/>
                    </a:p>
                  </a:txBody>
                  <a:tcPr marT="45726" marB="45726"/>
                </a:tc>
                <a:tc>
                  <a:txBody>
                    <a:bodyPr/>
                    <a:lstStyle/>
                    <a:p>
                      <a:r>
                        <a:rPr lang="en-US" sz="2400" dirty="0" err="1" smtClean="0"/>
                        <a:t>Ca</a:t>
                      </a:r>
                      <a:endParaRPr lang="en-US" sz="2400" dirty="0"/>
                    </a:p>
                  </a:txBody>
                  <a:tcPr marT="45726" marB="45726"/>
                </a:tc>
                <a:tc>
                  <a:txBody>
                    <a:bodyPr/>
                    <a:lstStyle/>
                    <a:p>
                      <a:pPr algn="ctr"/>
                      <a:endParaRPr lang="en-US" sz="1600" dirty="0" smtClean="0"/>
                    </a:p>
                    <a:p>
                      <a:pPr algn="ctr"/>
                      <a:endParaRPr lang="en-US" sz="1600" dirty="0" smtClean="0"/>
                    </a:p>
                  </a:txBody>
                  <a:tcPr marT="45726" marB="45726"/>
                </a:tc>
                <a:tc>
                  <a:txBody>
                    <a:bodyPr/>
                    <a:lstStyle/>
                    <a:p>
                      <a:pPr algn="ctr"/>
                      <a:endParaRPr lang="en-US" sz="1600" dirty="0"/>
                    </a:p>
                  </a:txBody>
                  <a:tcPr marT="45726" marB="45726"/>
                </a:tc>
                <a:tc>
                  <a:txBody>
                    <a:bodyPr/>
                    <a:lstStyle/>
                    <a:p>
                      <a:pPr algn="ctr"/>
                      <a:endParaRPr lang="en-US" sz="1600" dirty="0"/>
                    </a:p>
                  </a:txBody>
                  <a:tcPr marT="45726" marB="45726"/>
                </a:tc>
                <a:tc>
                  <a:txBody>
                    <a:bodyPr/>
                    <a:lstStyle/>
                    <a:p>
                      <a:pPr algn="ctr"/>
                      <a:endParaRPr lang="en-US" sz="1600" dirty="0"/>
                    </a:p>
                  </a:txBody>
                  <a:tcPr marT="45726" marB="45726"/>
                </a:tc>
                <a:tc>
                  <a:txBody>
                    <a:bodyPr/>
                    <a:lstStyle/>
                    <a:p>
                      <a:pPr algn="ctr"/>
                      <a:endParaRPr lang="en-US" sz="1600" dirty="0"/>
                    </a:p>
                  </a:txBody>
                  <a:tcPr marT="45726" marB="45726"/>
                </a:tc>
              </a:tr>
              <a:tr h="579194">
                <a:tc>
                  <a:txBody>
                    <a:bodyPr/>
                    <a:lstStyle/>
                    <a:p>
                      <a:r>
                        <a:rPr lang="en-US" sz="2400" dirty="0" smtClean="0"/>
                        <a:t>3</a:t>
                      </a:r>
                      <a:endParaRPr lang="en-US" sz="2400" dirty="0"/>
                    </a:p>
                  </a:txBody>
                  <a:tcPr marT="45726" marB="45726"/>
                </a:tc>
                <a:tc>
                  <a:txBody>
                    <a:bodyPr/>
                    <a:lstStyle/>
                    <a:p>
                      <a:r>
                        <a:rPr lang="en-US" sz="2400" dirty="0" smtClean="0"/>
                        <a:t>Al</a:t>
                      </a:r>
                      <a:endParaRPr lang="en-US" sz="2400" dirty="0"/>
                    </a:p>
                  </a:txBody>
                  <a:tcPr marT="45726" marB="45726"/>
                </a:tc>
                <a:tc>
                  <a:txBody>
                    <a:bodyPr/>
                    <a:lstStyle/>
                    <a:p>
                      <a:pPr algn="ctr"/>
                      <a:endParaRPr lang="en-US" sz="1600" dirty="0" smtClean="0"/>
                    </a:p>
                    <a:p>
                      <a:pPr algn="ctr"/>
                      <a:endParaRPr lang="en-US" sz="1600" dirty="0" smtClean="0"/>
                    </a:p>
                  </a:txBody>
                  <a:tcPr marT="45726" marB="45726"/>
                </a:tc>
                <a:tc>
                  <a:txBody>
                    <a:bodyPr/>
                    <a:lstStyle/>
                    <a:p>
                      <a:pPr algn="ctr"/>
                      <a:endParaRPr lang="en-US" sz="1600" dirty="0"/>
                    </a:p>
                  </a:txBody>
                  <a:tcPr marT="45726" marB="45726"/>
                </a:tc>
                <a:tc>
                  <a:txBody>
                    <a:bodyPr/>
                    <a:lstStyle/>
                    <a:p>
                      <a:pPr algn="ctr"/>
                      <a:endParaRPr lang="en-US" sz="1600" dirty="0"/>
                    </a:p>
                  </a:txBody>
                  <a:tcPr marT="45726" marB="45726"/>
                </a:tc>
                <a:tc>
                  <a:txBody>
                    <a:bodyPr/>
                    <a:lstStyle/>
                    <a:p>
                      <a:pPr algn="ctr"/>
                      <a:endParaRPr lang="en-US" sz="1600" dirty="0"/>
                    </a:p>
                  </a:txBody>
                  <a:tcPr marT="45726" marB="45726"/>
                </a:tc>
                <a:tc>
                  <a:txBody>
                    <a:bodyPr/>
                    <a:lstStyle/>
                    <a:p>
                      <a:pPr algn="ctr"/>
                      <a:endParaRPr lang="en-US" sz="1600" dirty="0"/>
                    </a:p>
                  </a:txBody>
                  <a:tcPr marT="45726" marB="45726"/>
                </a:tc>
              </a:tr>
              <a:tr h="579194">
                <a:tc>
                  <a:txBody>
                    <a:bodyPr/>
                    <a:lstStyle/>
                    <a:p>
                      <a:r>
                        <a:rPr lang="en-US" sz="2400" dirty="0" smtClean="0"/>
                        <a:t>4</a:t>
                      </a:r>
                      <a:endParaRPr lang="en-US" sz="2400" dirty="0"/>
                    </a:p>
                  </a:txBody>
                  <a:tcPr marT="45726" marB="45726"/>
                </a:tc>
                <a:tc>
                  <a:txBody>
                    <a:bodyPr/>
                    <a:lstStyle/>
                    <a:p>
                      <a:r>
                        <a:rPr lang="en-US" sz="2400" dirty="0" smtClean="0"/>
                        <a:t>C</a:t>
                      </a:r>
                      <a:endParaRPr lang="en-US" sz="2400" dirty="0"/>
                    </a:p>
                  </a:txBody>
                  <a:tcPr marT="45726" marB="45726"/>
                </a:tc>
                <a:tc>
                  <a:txBody>
                    <a:bodyPr/>
                    <a:lstStyle/>
                    <a:p>
                      <a:pPr algn="ctr"/>
                      <a:endParaRPr lang="en-US" sz="1600" dirty="0" smtClean="0"/>
                    </a:p>
                    <a:p>
                      <a:pPr algn="ctr"/>
                      <a:endParaRPr lang="en-US" sz="1600" dirty="0" smtClean="0"/>
                    </a:p>
                  </a:txBody>
                  <a:tcPr marT="45726" marB="45726"/>
                </a:tc>
                <a:tc>
                  <a:txBody>
                    <a:bodyPr/>
                    <a:lstStyle/>
                    <a:p>
                      <a:pPr algn="ctr"/>
                      <a:endParaRPr lang="en-US" sz="1600" dirty="0"/>
                    </a:p>
                  </a:txBody>
                  <a:tcPr marT="45726" marB="45726"/>
                </a:tc>
                <a:tc>
                  <a:txBody>
                    <a:bodyPr/>
                    <a:lstStyle/>
                    <a:p>
                      <a:pPr algn="ctr"/>
                      <a:endParaRPr lang="en-US" sz="1600" dirty="0"/>
                    </a:p>
                  </a:txBody>
                  <a:tcPr marT="45726" marB="45726"/>
                </a:tc>
                <a:tc>
                  <a:txBody>
                    <a:bodyPr/>
                    <a:lstStyle/>
                    <a:p>
                      <a:pPr algn="ctr"/>
                      <a:endParaRPr lang="en-US" sz="1600" dirty="0"/>
                    </a:p>
                  </a:txBody>
                  <a:tcPr marT="45726" marB="45726"/>
                </a:tc>
                <a:tc>
                  <a:txBody>
                    <a:bodyPr/>
                    <a:lstStyle/>
                    <a:p>
                      <a:pPr algn="ctr"/>
                      <a:endParaRPr lang="en-US" sz="1600" dirty="0"/>
                    </a:p>
                  </a:txBody>
                  <a:tcPr marT="45726" marB="45726"/>
                </a:tc>
              </a:tr>
              <a:tr h="579194">
                <a:tc>
                  <a:txBody>
                    <a:bodyPr/>
                    <a:lstStyle/>
                    <a:p>
                      <a:r>
                        <a:rPr lang="en-US" sz="2400" dirty="0" smtClean="0"/>
                        <a:t>5</a:t>
                      </a:r>
                      <a:endParaRPr lang="en-US" sz="2400" dirty="0"/>
                    </a:p>
                  </a:txBody>
                  <a:tcPr marT="45726" marB="45726"/>
                </a:tc>
                <a:tc>
                  <a:txBody>
                    <a:bodyPr/>
                    <a:lstStyle/>
                    <a:p>
                      <a:r>
                        <a:rPr lang="en-US" sz="2400" dirty="0" smtClean="0"/>
                        <a:t>P</a:t>
                      </a:r>
                      <a:endParaRPr lang="en-US" sz="2400" dirty="0"/>
                    </a:p>
                  </a:txBody>
                  <a:tcPr marT="45726" marB="45726"/>
                </a:tc>
                <a:tc>
                  <a:txBody>
                    <a:bodyPr/>
                    <a:lstStyle/>
                    <a:p>
                      <a:pPr algn="ctr"/>
                      <a:endParaRPr lang="en-US" sz="1600" dirty="0" smtClean="0"/>
                    </a:p>
                    <a:p>
                      <a:pPr algn="ctr"/>
                      <a:endParaRPr lang="en-US" sz="1600" dirty="0" smtClean="0"/>
                    </a:p>
                  </a:txBody>
                  <a:tcPr marT="45726" marB="45726"/>
                </a:tc>
                <a:tc>
                  <a:txBody>
                    <a:bodyPr/>
                    <a:lstStyle/>
                    <a:p>
                      <a:pPr algn="ctr"/>
                      <a:endParaRPr lang="en-US" sz="1600"/>
                    </a:p>
                  </a:txBody>
                  <a:tcPr marT="45726" marB="45726"/>
                </a:tc>
                <a:tc>
                  <a:txBody>
                    <a:bodyPr/>
                    <a:lstStyle/>
                    <a:p>
                      <a:pPr algn="ctr"/>
                      <a:endParaRPr lang="en-US" sz="1600"/>
                    </a:p>
                  </a:txBody>
                  <a:tcPr marT="45726" marB="45726"/>
                </a:tc>
                <a:tc>
                  <a:txBody>
                    <a:bodyPr/>
                    <a:lstStyle/>
                    <a:p>
                      <a:pPr algn="ctr"/>
                      <a:endParaRPr lang="en-US" sz="1600" dirty="0"/>
                    </a:p>
                  </a:txBody>
                  <a:tcPr marT="45726" marB="45726"/>
                </a:tc>
                <a:tc>
                  <a:txBody>
                    <a:bodyPr/>
                    <a:lstStyle/>
                    <a:p>
                      <a:pPr algn="ctr"/>
                      <a:endParaRPr lang="en-US" sz="1600" dirty="0"/>
                    </a:p>
                  </a:txBody>
                  <a:tcPr marT="45726" marB="45726"/>
                </a:tc>
              </a:tr>
              <a:tr h="579194">
                <a:tc>
                  <a:txBody>
                    <a:bodyPr/>
                    <a:lstStyle/>
                    <a:p>
                      <a:r>
                        <a:rPr lang="en-US" sz="2400" dirty="0" smtClean="0"/>
                        <a:t>6</a:t>
                      </a:r>
                      <a:endParaRPr lang="en-US" sz="2400" dirty="0"/>
                    </a:p>
                  </a:txBody>
                  <a:tcPr marT="45726" marB="45726"/>
                </a:tc>
                <a:tc>
                  <a:txBody>
                    <a:bodyPr/>
                    <a:lstStyle/>
                    <a:p>
                      <a:r>
                        <a:rPr lang="en-US" sz="2400" dirty="0" smtClean="0"/>
                        <a:t>O</a:t>
                      </a:r>
                      <a:endParaRPr lang="en-US" sz="2400" dirty="0"/>
                    </a:p>
                  </a:txBody>
                  <a:tcPr marT="45726" marB="45726"/>
                </a:tc>
                <a:tc>
                  <a:txBody>
                    <a:bodyPr/>
                    <a:lstStyle/>
                    <a:p>
                      <a:pPr algn="ctr"/>
                      <a:endParaRPr lang="en-US" sz="1600" dirty="0" smtClean="0"/>
                    </a:p>
                    <a:p>
                      <a:pPr algn="ctr"/>
                      <a:endParaRPr lang="en-US" sz="1600" dirty="0" smtClean="0"/>
                    </a:p>
                  </a:txBody>
                  <a:tcPr marT="45726" marB="45726"/>
                </a:tc>
                <a:tc>
                  <a:txBody>
                    <a:bodyPr/>
                    <a:lstStyle/>
                    <a:p>
                      <a:pPr algn="ctr"/>
                      <a:endParaRPr lang="en-US" sz="1600"/>
                    </a:p>
                  </a:txBody>
                  <a:tcPr marT="45726" marB="45726"/>
                </a:tc>
                <a:tc>
                  <a:txBody>
                    <a:bodyPr/>
                    <a:lstStyle/>
                    <a:p>
                      <a:pPr algn="ctr"/>
                      <a:endParaRPr lang="en-US" sz="1600"/>
                    </a:p>
                  </a:txBody>
                  <a:tcPr marT="45726" marB="45726"/>
                </a:tc>
                <a:tc>
                  <a:txBody>
                    <a:bodyPr/>
                    <a:lstStyle/>
                    <a:p>
                      <a:pPr algn="ctr"/>
                      <a:endParaRPr lang="en-US" sz="1600" dirty="0"/>
                    </a:p>
                  </a:txBody>
                  <a:tcPr marT="45726" marB="45726"/>
                </a:tc>
                <a:tc>
                  <a:txBody>
                    <a:bodyPr/>
                    <a:lstStyle/>
                    <a:p>
                      <a:pPr algn="ctr"/>
                      <a:endParaRPr lang="en-US" sz="1600" dirty="0"/>
                    </a:p>
                  </a:txBody>
                  <a:tcPr marT="45726" marB="45726"/>
                </a:tc>
              </a:tr>
              <a:tr h="579194">
                <a:tc>
                  <a:txBody>
                    <a:bodyPr/>
                    <a:lstStyle/>
                    <a:p>
                      <a:r>
                        <a:rPr lang="en-US" sz="2400" dirty="0" smtClean="0"/>
                        <a:t>7</a:t>
                      </a:r>
                      <a:endParaRPr lang="en-US" sz="2400" dirty="0"/>
                    </a:p>
                  </a:txBody>
                  <a:tcPr marT="45726" marB="45726"/>
                </a:tc>
                <a:tc>
                  <a:txBody>
                    <a:bodyPr/>
                    <a:lstStyle/>
                    <a:p>
                      <a:r>
                        <a:rPr lang="en-US" sz="2400" dirty="0" smtClean="0"/>
                        <a:t>Br</a:t>
                      </a:r>
                      <a:endParaRPr lang="en-US" sz="2400" dirty="0"/>
                    </a:p>
                  </a:txBody>
                  <a:tcPr marT="45726" marB="45726"/>
                </a:tc>
                <a:tc>
                  <a:txBody>
                    <a:bodyPr/>
                    <a:lstStyle/>
                    <a:p>
                      <a:pPr algn="ctr"/>
                      <a:endParaRPr lang="en-US" sz="1600" dirty="0" smtClean="0"/>
                    </a:p>
                    <a:p>
                      <a:pPr algn="ctr"/>
                      <a:endParaRPr lang="en-US" sz="1600" dirty="0"/>
                    </a:p>
                  </a:txBody>
                  <a:tcPr marT="45726" marB="45726"/>
                </a:tc>
                <a:tc>
                  <a:txBody>
                    <a:bodyPr/>
                    <a:lstStyle/>
                    <a:p>
                      <a:pPr algn="ctr"/>
                      <a:endParaRPr lang="en-US" sz="1600" dirty="0"/>
                    </a:p>
                  </a:txBody>
                  <a:tcPr marT="45726" marB="45726"/>
                </a:tc>
                <a:tc>
                  <a:txBody>
                    <a:bodyPr/>
                    <a:lstStyle/>
                    <a:p>
                      <a:pPr algn="ctr"/>
                      <a:endParaRPr lang="en-US" sz="1600" dirty="0"/>
                    </a:p>
                  </a:txBody>
                  <a:tcPr marT="45726" marB="45726"/>
                </a:tc>
                <a:tc>
                  <a:txBody>
                    <a:bodyPr/>
                    <a:lstStyle/>
                    <a:p>
                      <a:pPr algn="ctr"/>
                      <a:endParaRPr lang="en-US" sz="1600" dirty="0"/>
                    </a:p>
                  </a:txBody>
                  <a:tcPr marT="45726" marB="45726"/>
                </a:tc>
                <a:tc>
                  <a:txBody>
                    <a:bodyPr/>
                    <a:lstStyle/>
                    <a:p>
                      <a:pPr algn="ctr"/>
                      <a:endParaRPr lang="en-US" sz="1600" dirty="0"/>
                    </a:p>
                  </a:txBody>
                  <a:tcPr marT="45726" marB="45726"/>
                </a:tc>
              </a:tr>
            </a:tbl>
          </a:graphicData>
        </a:graphic>
      </p:graphicFrame>
      <p:sp>
        <p:nvSpPr>
          <p:cNvPr id="5" name="TextBox 4"/>
          <p:cNvSpPr txBox="1">
            <a:spLocks noChangeArrowheads="1"/>
          </p:cNvSpPr>
          <p:nvPr/>
        </p:nvSpPr>
        <p:spPr bwMode="auto">
          <a:xfrm>
            <a:off x="2209800" y="31242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2</a:t>
            </a:r>
          </a:p>
        </p:txBody>
      </p:sp>
      <p:sp>
        <p:nvSpPr>
          <p:cNvPr id="6" name="TextBox 5"/>
          <p:cNvSpPr txBox="1">
            <a:spLocks noChangeArrowheads="1"/>
          </p:cNvSpPr>
          <p:nvPr/>
        </p:nvSpPr>
        <p:spPr bwMode="auto">
          <a:xfrm>
            <a:off x="3657600" y="31242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2</a:t>
            </a:r>
          </a:p>
        </p:txBody>
      </p:sp>
      <p:sp>
        <p:nvSpPr>
          <p:cNvPr id="7" name="TextBox 6"/>
          <p:cNvSpPr txBox="1">
            <a:spLocks noChangeArrowheads="1"/>
          </p:cNvSpPr>
          <p:nvPr/>
        </p:nvSpPr>
        <p:spPr bwMode="auto">
          <a:xfrm>
            <a:off x="5029200" y="31242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lost</a:t>
            </a:r>
          </a:p>
        </p:txBody>
      </p:sp>
      <p:sp>
        <p:nvSpPr>
          <p:cNvPr id="8" name="TextBox 7"/>
          <p:cNvSpPr txBox="1">
            <a:spLocks noChangeArrowheads="1"/>
          </p:cNvSpPr>
          <p:nvPr/>
        </p:nvSpPr>
        <p:spPr bwMode="auto">
          <a:xfrm>
            <a:off x="6248400" y="31242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+2</a:t>
            </a:r>
          </a:p>
        </p:txBody>
      </p:sp>
      <p:sp>
        <p:nvSpPr>
          <p:cNvPr id="9" name="TextBox 8"/>
          <p:cNvSpPr txBox="1">
            <a:spLocks noChangeArrowheads="1"/>
          </p:cNvSpPr>
          <p:nvPr/>
        </p:nvSpPr>
        <p:spPr bwMode="auto">
          <a:xfrm>
            <a:off x="7467600" y="31242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metal</a:t>
            </a:r>
          </a:p>
        </p:txBody>
      </p:sp>
      <p:sp>
        <p:nvSpPr>
          <p:cNvPr id="10" name="TextBox 9"/>
          <p:cNvSpPr txBox="1">
            <a:spLocks noChangeArrowheads="1"/>
          </p:cNvSpPr>
          <p:nvPr/>
        </p:nvSpPr>
        <p:spPr bwMode="auto">
          <a:xfrm>
            <a:off x="2209800" y="3729038"/>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3</a:t>
            </a:r>
          </a:p>
        </p:txBody>
      </p:sp>
      <p:sp>
        <p:nvSpPr>
          <p:cNvPr id="11" name="TextBox 10"/>
          <p:cNvSpPr txBox="1">
            <a:spLocks noChangeArrowheads="1"/>
          </p:cNvSpPr>
          <p:nvPr/>
        </p:nvSpPr>
        <p:spPr bwMode="auto">
          <a:xfrm>
            <a:off x="3657600" y="3729038"/>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3</a:t>
            </a:r>
          </a:p>
        </p:txBody>
      </p:sp>
      <p:sp>
        <p:nvSpPr>
          <p:cNvPr id="12" name="TextBox 11"/>
          <p:cNvSpPr txBox="1">
            <a:spLocks noChangeArrowheads="1"/>
          </p:cNvSpPr>
          <p:nvPr/>
        </p:nvSpPr>
        <p:spPr bwMode="auto">
          <a:xfrm>
            <a:off x="5029200" y="3729038"/>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lost</a:t>
            </a:r>
          </a:p>
        </p:txBody>
      </p:sp>
      <p:sp>
        <p:nvSpPr>
          <p:cNvPr id="13" name="TextBox 12"/>
          <p:cNvSpPr txBox="1">
            <a:spLocks noChangeArrowheads="1"/>
          </p:cNvSpPr>
          <p:nvPr/>
        </p:nvSpPr>
        <p:spPr bwMode="auto">
          <a:xfrm>
            <a:off x="6248400" y="3729038"/>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+3</a:t>
            </a:r>
          </a:p>
        </p:txBody>
      </p:sp>
      <p:sp>
        <p:nvSpPr>
          <p:cNvPr id="14" name="TextBox 13"/>
          <p:cNvSpPr txBox="1">
            <a:spLocks noChangeArrowheads="1"/>
          </p:cNvSpPr>
          <p:nvPr/>
        </p:nvSpPr>
        <p:spPr bwMode="auto">
          <a:xfrm>
            <a:off x="7467600" y="3729038"/>
            <a:ext cx="114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metal</a:t>
            </a:r>
          </a:p>
        </p:txBody>
      </p:sp>
      <p:sp>
        <p:nvSpPr>
          <p:cNvPr id="15" name="TextBox 14"/>
          <p:cNvSpPr txBox="1">
            <a:spLocks noChangeArrowheads="1"/>
          </p:cNvSpPr>
          <p:nvPr/>
        </p:nvSpPr>
        <p:spPr bwMode="auto">
          <a:xfrm>
            <a:off x="2209800" y="42672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4</a:t>
            </a:r>
          </a:p>
        </p:txBody>
      </p:sp>
      <p:sp>
        <p:nvSpPr>
          <p:cNvPr id="16" name="TextBox 15"/>
          <p:cNvSpPr txBox="1">
            <a:spLocks noChangeArrowheads="1"/>
          </p:cNvSpPr>
          <p:nvPr/>
        </p:nvSpPr>
        <p:spPr bwMode="auto">
          <a:xfrm>
            <a:off x="3657600" y="42672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a:t>
            </a:r>
          </a:p>
        </p:txBody>
      </p:sp>
      <p:sp>
        <p:nvSpPr>
          <p:cNvPr id="17" name="TextBox 16"/>
          <p:cNvSpPr txBox="1">
            <a:spLocks noChangeArrowheads="1"/>
          </p:cNvSpPr>
          <p:nvPr/>
        </p:nvSpPr>
        <p:spPr bwMode="auto">
          <a:xfrm>
            <a:off x="5029200" y="42672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a:t>
            </a:r>
          </a:p>
        </p:txBody>
      </p:sp>
      <p:sp>
        <p:nvSpPr>
          <p:cNvPr id="18" name="TextBox 17"/>
          <p:cNvSpPr txBox="1">
            <a:spLocks noChangeArrowheads="1"/>
          </p:cNvSpPr>
          <p:nvPr/>
        </p:nvSpPr>
        <p:spPr bwMode="auto">
          <a:xfrm>
            <a:off x="6248400" y="42672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a:t>
            </a:r>
          </a:p>
        </p:txBody>
      </p:sp>
      <p:sp>
        <p:nvSpPr>
          <p:cNvPr id="19" name="TextBox 18"/>
          <p:cNvSpPr txBox="1">
            <a:spLocks noChangeArrowheads="1"/>
          </p:cNvSpPr>
          <p:nvPr/>
        </p:nvSpPr>
        <p:spPr bwMode="auto">
          <a:xfrm>
            <a:off x="7315200" y="432435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000"/>
              <a:t>nonmetal</a:t>
            </a:r>
          </a:p>
        </p:txBody>
      </p:sp>
      <p:sp>
        <p:nvSpPr>
          <p:cNvPr id="20" name="TextBox 19"/>
          <p:cNvSpPr txBox="1">
            <a:spLocks noChangeArrowheads="1"/>
          </p:cNvSpPr>
          <p:nvPr/>
        </p:nvSpPr>
        <p:spPr bwMode="auto">
          <a:xfrm>
            <a:off x="2209800" y="48768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5</a:t>
            </a:r>
          </a:p>
        </p:txBody>
      </p:sp>
      <p:sp>
        <p:nvSpPr>
          <p:cNvPr id="21" name="TextBox 20"/>
          <p:cNvSpPr txBox="1">
            <a:spLocks noChangeArrowheads="1"/>
          </p:cNvSpPr>
          <p:nvPr/>
        </p:nvSpPr>
        <p:spPr bwMode="auto">
          <a:xfrm>
            <a:off x="3657600" y="48768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3</a:t>
            </a:r>
          </a:p>
        </p:txBody>
      </p:sp>
      <p:sp>
        <p:nvSpPr>
          <p:cNvPr id="22" name="TextBox 21"/>
          <p:cNvSpPr txBox="1">
            <a:spLocks noChangeArrowheads="1"/>
          </p:cNvSpPr>
          <p:nvPr/>
        </p:nvSpPr>
        <p:spPr bwMode="auto">
          <a:xfrm>
            <a:off x="4876800" y="48768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gained</a:t>
            </a:r>
          </a:p>
        </p:txBody>
      </p:sp>
      <p:sp>
        <p:nvSpPr>
          <p:cNvPr id="23" name="TextBox 22"/>
          <p:cNvSpPr txBox="1">
            <a:spLocks noChangeArrowheads="1"/>
          </p:cNvSpPr>
          <p:nvPr/>
        </p:nvSpPr>
        <p:spPr bwMode="auto">
          <a:xfrm>
            <a:off x="6248400" y="48768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-3</a:t>
            </a:r>
          </a:p>
        </p:txBody>
      </p:sp>
      <p:sp>
        <p:nvSpPr>
          <p:cNvPr id="24" name="TextBox 23"/>
          <p:cNvSpPr txBox="1">
            <a:spLocks noChangeArrowheads="1"/>
          </p:cNvSpPr>
          <p:nvPr/>
        </p:nvSpPr>
        <p:spPr bwMode="auto">
          <a:xfrm>
            <a:off x="7315200" y="487680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000"/>
              <a:t>nonmetal</a:t>
            </a:r>
          </a:p>
        </p:txBody>
      </p:sp>
      <p:sp>
        <p:nvSpPr>
          <p:cNvPr id="25" name="TextBox 24"/>
          <p:cNvSpPr txBox="1">
            <a:spLocks noChangeArrowheads="1"/>
          </p:cNvSpPr>
          <p:nvPr/>
        </p:nvSpPr>
        <p:spPr bwMode="auto">
          <a:xfrm>
            <a:off x="2209800" y="54102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6</a:t>
            </a:r>
          </a:p>
        </p:txBody>
      </p:sp>
      <p:sp>
        <p:nvSpPr>
          <p:cNvPr id="26" name="TextBox 25"/>
          <p:cNvSpPr txBox="1">
            <a:spLocks noChangeArrowheads="1"/>
          </p:cNvSpPr>
          <p:nvPr/>
        </p:nvSpPr>
        <p:spPr bwMode="auto">
          <a:xfrm>
            <a:off x="3657600" y="54102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2</a:t>
            </a:r>
          </a:p>
        </p:txBody>
      </p:sp>
      <p:sp>
        <p:nvSpPr>
          <p:cNvPr id="27" name="TextBox 26"/>
          <p:cNvSpPr txBox="1">
            <a:spLocks noChangeArrowheads="1"/>
          </p:cNvSpPr>
          <p:nvPr/>
        </p:nvSpPr>
        <p:spPr bwMode="auto">
          <a:xfrm>
            <a:off x="4876800" y="54102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gained</a:t>
            </a:r>
          </a:p>
        </p:txBody>
      </p:sp>
      <p:sp>
        <p:nvSpPr>
          <p:cNvPr id="28" name="TextBox 27"/>
          <p:cNvSpPr txBox="1">
            <a:spLocks noChangeArrowheads="1"/>
          </p:cNvSpPr>
          <p:nvPr/>
        </p:nvSpPr>
        <p:spPr bwMode="auto">
          <a:xfrm>
            <a:off x="6248400" y="54102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-2</a:t>
            </a:r>
          </a:p>
        </p:txBody>
      </p:sp>
      <p:sp>
        <p:nvSpPr>
          <p:cNvPr id="29" name="TextBox 28"/>
          <p:cNvSpPr txBox="1">
            <a:spLocks noChangeArrowheads="1"/>
          </p:cNvSpPr>
          <p:nvPr/>
        </p:nvSpPr>
        <p:spPr bwMode="auto">
          <a:xfrm>
            <a:off x="7315200" y="541020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000"/>
              <a:t>nonmetal</a:t>
            </a:r>
          </a:p>
        </p:txBody>
      </p:sp>
      <p:sp>
        <p:nvSpPr>
          <p:cNvPr id="30" name="TextBox 29"/>
          <p:cNvSpPr txBox="1">
            <a:spLocks noChangeArrowheads="1"/>
          </p:cNvSpPr>
          <p:nvPr/>
        </p:nvSpPr>
        <p:spPr bwMode="auto">
          <a:xfrm>
            <a:off x="2209800" y="6015038"/>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7</a:t>
            </a:r>
          </a:p>
        </p:txBody>
      </p:sp>
      <p:sp>
        <p:nvSpPr>
          <p:cNvPr id="31" name="TextBox 30"/>
          <p:cNvSpPr txBox="1">
            <a:spLocks noChangeArrowheads="1"/>
          </p:cNvSpPr>
          <p:nvPr/>
        </p:nvSpPr>
        <p:spPr bwMode="auto">
          <a:xfrm>
            <a:off x="3657600" y="6015038"/>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1</a:t>
            </a:r>
          </a:p>
        </p:txBody>
      </p:sp>
      <p:sp>
        <p:nvSpPr>
          <p:cNvPr id="32" name="TextBox 31"/>
          <p:cNvSpPr txBox="1">
            <a:spLocks noChangeArrowheads="1"/>
          </p:cNvSpPr>
          <p:nvPr/>
        </p:nvSpPr>
        <p:spPr bwMode="auto">
          <a:xfrm>
            <a:off x="4876800" y="6015038"/>
            <a:ext cx="121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gained</a:t>
            </a:r>
          </a:p>
        </p:txBody>
      </p:sp>
      <p:sp>
        <p:nvSpPr>
          <p:cNvPr id="33" name="TextBox 32"/>
          <p:cNvSpPr txBox="1">
            <a:spLocks noChangeArrowheads="1"/>
          </p:cNvSpPr>
          <p:nvPr/>
        </p:nvSpPr>
        <p:spPr bwMode="auto">
          <a:xfrm>
            <a:off x="6248400" y="6015038"/>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-1</a:t>
            </a:r>
          </a:p>
        </p:txBody>
      </p:sp>
      <p:sp>
        <p:nvSpPr>
          <p:cNvPr id="34" name="TextBox 33"/>
          <p:cNvSpPr txBox="1">
            <a:spLocks noChangeArrowheads="1"/>
          </p:cNvSpPr>
          <p:nvPr/>
        </p:nvSpPr>
        <p:spPr bwMode="auto">
          <a:xfrm>
            <a:off x="7315200" y="6015038"/>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000"/>
              <a:t>nonmetal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Polyatomic Ions:</a:t>
            </a:r>
            <a:r>
              <a:rPr lang="en-US" sz="2600" smtClean="0"/>
              <a:t/>
            </a:r>
            <a:br>
              <a:rPr lang="en-US" sz="2600" smtClean="0"/>
            </a:br>
            <a:r>
              <a:rPr lang="en-US" sz="2600" smtClean="0"/>
              <a:t>Ions containing more than one element</a:t>
            </a:r>
          </a:p>
        </p:txBody>
      </p:sp>
      <p:sp>
        <p:nvSpPr>
          <p:cNvPr id="38915" name="Content Placeholder 2"/>
          <p:cNvSpPr>
            <a:spLocks noGrp="1"/>
          </p:cNvSpPr>
          <p:nvPr>
            <p:ph idx="1"/>
          </p:nvPr>
        </p:nvSpPr>
        <p:spPr/>
        <p:txBody>
          <a:bodyPr/>
          <a:lstStyle/>
          <a:p>
            <a:r>
              <a:rPr lang="en-US" smtClean="0"/>
              <a:t>In ions formed from more than one element the charge is often spread (delocalized) over the whole ion.</a:t>
            </a:r>
          </a:p>
          <a:p>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Polyatomic Ions:</a:t>
            </a:r>
            <a:r>
              <a:rPr lang="en-US" sz="2600" smtClean="0"/>
              <a:t/>
            </a:r>
            <a:br>
              <a:rPr lang="en-US" sz="2600" smtClean="0"/>
            </a:br>
            <a:r>
              <a:rPr lang="en-US" sz="2600" smtClean="0"/>
              <a:t>Ions containing more than one element</a:t>
            </a:r>
          </a:p>
        </p:txBody>
      </p:sp>
      <p:sp>
        <p:nvSpPr>
          <p:cNvPr id="39939" name="Content Placeholder 2"/>
          <p:cNvSpPr>
            <a:spLocks noGrp="1"/>
          </p:cNvSpPr>
          <p:nvPr>
            <p:ph idx="1"/>
          </p:nvPr>
        </p:nvSpPr>
        <p:spPr/>
        <p:txBody>
          <a:bodyPr/>
          <a:lstStyle/>
          <a:p>
            <a:r>
              <a:rPr lang="en-US" u="sng" smtClean="0"/>
              <a:t>Cation example</a:t>
            </a:r>
            <a:r>
              <a:rPr lang="en-US" smtClean="0"/>
              <a:t>: ammonium,</a:t>
            </a:r>
            <a:r>
              <a:rPr lang="en-US" b="1" smtClean="0"/>
              <a:t> NH</a:t>
            </a:r>
            <a:r>
              <a:rPr lang="en-US" b="1" baseline="-25000" smtClean="0"/>
              <a:t>4</a:t>
            </a:r>
            <a:r>
              <a:rPr lang="en-US" b="1" baseline="30000" smtClean="0"/>
              <a:t>+</a:t>
            </a:r>
            <a:endParaRPr lang="en-US" smtClean="0"/>
          </a:p>
          <a:p>
            <a:pPr lvl="1"/>
            <a:r>
              <a:rPr lang="en-US" smtClean="0"/>
              <a:t>All four of the N-H bonds are identical; +1 charge is distributed evenly throughout the ion</a:t>
            </a:r>
          </a:p>
          <a:p>
            <a:endParaRPr lang="en-US" smtClean="0"/>
          </a:p>
        </p:txBody>
      </p:sp>
      <p:pic>
        <p:nvPicPr>
          <p:cNvPr id="39940" name="Picture 2" descr="http://upload.wikimedia.org/wikipedia/commons/thumb/f/fe/Ammonium-2D.svg/747px-Ammonium-2D.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2488" y="3581400"/>
            <a:ext cx="26574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04800" y="152400"/>
            <a:ext cx="8686800" cy="1139825"/>
          </a:xfrm>
        </p:spPr>
        <p:txBody>
          <a:bodyPr/>
          <a:lstStyle/>
          <a:p>
            <a:r>
              <a:rPr lang="en-US" sz="3000" smtClean="0">
                <a:solidFill>
                  <a:schemeClr val="tx1"/>
                </a:solidFill>
              </a:rPr>
              <a:t>Polyatomic anions are sometimes known as acid radicals </a:t>
            </a:r>
            <a:r>
              <a:rPr lang="en-US" sz="3000" smtClean="0">
                <a:solidFill>
                  <a:schemeClr val="tx1"/>
                </a:solidFill>
                <a:sym typeface="Symbol" pitchFamily="18" charset="2"/>
              </a:rPr>
              <a:t></a:t>
            </a:r>
            <a:r>
              <a:rPr lang="en-US" sz="3000" smtClean="0">
                <a:solidFill>
                  <a:schemeClr val="tx1"/>
                </a:solidFill>
              </a:rPr>
              <a:t> formed when an acid loses one or more H</a:t>
            </a:r>
            <a:r>
              <a:rPr lang="en-US" sz="3000" baseline="30000" smtClean="0">
                <a:solidFill>
                  <a:schemeClr val="tx1"/>
                </a:solidFill>
              </a:rPr>
              <a:t>+</a:t>
            </a:r>
            <a:r>
              <a:rPr lang="en-US" sz="3000" smtClean="0">
                <a:solidFill>
                  <a:schemeClr val="tx1"/>
                </a:solidFill>
              </a:rPr>
              <a:t> ions. </a:t>
            </a:r>
          </a:p>
        </p:txBody>
      </p:sp>
      <p:sp>
        <p:nvSpPr>
          <p:cNvPr id="3" name="Content Placeholder 2"/>
          <p:cNvSpPr>
            <a:spLocks noGrp="1"/>
          </p:cNvSpPr>
          <p:nvPr>
            <p:ph idx="1"/>
          </p:nvPr>
        </p:nvSpPr>
        <p:spPr>
          <a:xfrm>
            <a:off x="304800" y="1447800"/>
            <a:ext cx="8229600" cy="4530725"/>
          </a:xfrm>
        </p:spPr>
        <p:txBody>
          <a:bodyPr/>
          <a:lstStyle/>
          <a:p>
            <a:pPr marL="0" indent="0">
              <a:buFont typeface="Wingdings" pitchFamily="2" charset="2"/>
              <a:buNone/>
              <a:defRPr/>
            </a:pPr>
            <a:r>
              <a:rPr lang="en-US" sz="2400" u="sng" dirty="0" smtClean="0"/>
              <a:t> Anion </a:t>
            </a:r>
            <a:r>
              <a:rPr lang="en-US" sz="2400" u="sng" dirty="0"/>
              <a:t>examples:  </a:t>
            </a:r>
            <a:endParaRPr lang="en-US" sz="2400" dirty="0"/>
          </a:p>
          <a:p>
            <a:pPr>
              <a:defRPr/>
            </a:pPr>
            <a:endParaRPr lang="en-US" dirty="0"/>
          </a:p>
        </p:txBody>
      </p:sp>
      <p:graphicFrame>
        <p:nvGraphicFramePr>
          <p:cNvPr id="4" name="Table 3"/>
          <p:cNvGraphicFramePr>
            <a:graphicFrameLocks noGrp="1"/>
          </p:cNvGraphicFramePr>
          <p:nvPr/>
        </p:nvGraphicFramePr>
        <p:xfrm>
          <a:off x="457200" y="2057400"/>
          <a:ext cx="8458200" cy="4732338"/>
        </p:xfrm>
        <a:graphic>
          <a:graphicData uri="http://schemas.openxmlformats.org/drawingml/2006/table">
            <a:tbl>
              <a:tblPr firstRow="1" firstCol="1" bandRow="1">
                <a:tableStyleId>{5C22544A-7EE6-4342-B048-85BDC9FD1C3A}</a:tableStyleId>
              </a:tblPr>
              <a:tblGrid>
                <a:gridCol w="2855089"/>
                <a:gridCol w="1965494"/>
                <a:gridCol w="3637618"/>
              </a:tblGrid>
              <a:tr h="315489">
                <a:tc>
                  <a:txBody>
                    <a:bodyPr/>
                    <a:lstStyle/>
                    <a:p>
                      <a:pPr marL="0" marR="0">
                        <a:lnSpc>
                          <a:spcPct val="115000"/>
                        </a:lnSpc>
                        <a:spcBef>
                          <a:spcPts val="0"/>
                        </a:spcBef>
                        <a:spcAft>
                          <a:spcPts val="0"/>
                        </a:spcAft>
                      </a:pPr>
                      <a:r>
                        <a:rPr lang="en-US" sz="1800" dirty="0">
                          <a:solidFill>
                            <a:schemeClr val="tx1"/>
                          </a:solidFill>
                          <a:effectLst/>
                        </a:rPr>
                        <a:t>Ion name</a:t>
                      </a:r>
                      <a:endParaRPr lang="en-US" sz="1800" dirty="0">
                        <a:solidFill>
                          <a:schemeClr val="tx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solidFill>
                            <a:schemeClr val="tx1"/>
                          </a:solidFill>
                          <a:effectLst/>
                        </a:rPr>
                        <a:t>Formula</a:t>
                      </a:r>
                      <a:endParaRPr lang="en-US" sz="1800">
                        <a:solidFill>
                          <a:schemeClr val="tx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chemeClr val="tx1"/>
                          </a:solidFill>
                          <a:effectLst/>
                        </a:rPr>
                        <a:t>From…</a:t>
                      </a:r>
                      <a:endParaRPr lang="en-US" sz="1800" dirty="0">
                        <a:solidFill>
                          <a:schemeClr val="tx1"/>
                        </a:solidFill>
                        <a:effectLst/>
                        <a:latin typeface="Calibri"/>
                        <a:ea typeface="Calibri"/>
                        <a:cs typeface="Times New Roman"/>
                      </a:endParaRPr>
                    </a:p>
                  </a:txBody>
                  <a:tcPr marL="68580" marR="68580" marT="0" marB="0"/>
                </a:tc>
              </a:tr>
              <a:tr h="630978">
                <a:tc>
                  <a:txBody>
                    <a:bodyPr/>
                    <a:lstStyle/>
                    <a:p>
                      <a:pPr marL="0" marR="0">
                        <a:lnSpc>
                          <a:spcPct val="115000"/>
                        </a:lnSpc>
                        <a:spcBef>
                          <a:spcPts val="0"/>
                        </a:spcBef>
                        <a:spcAft>
                          <a:spcPts val="0"/>
                        </a:spcAft>
                      </a:pPr>
                      <a:r>
                        <a:rPr lang="en-US" sz="1800" dirty="0">
                          <a:solidFill>
                            <a:schemeClr val="tx1"/>
                          </a:solidFill>
                          <a:effectLst/>
                        </a:rPr>
                        <a:t>Hydroxide</a:t>
                      </a:r>
                      <a:endParaRPr lang="en-US" sz="1800" dirty="0">
                        <a:solidFill>
                          <a:schemeClr val="tx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
                      </a:r>
                      <a:br>
                        <a:rPr lang="en-US" sz="1800">
                          <a:effectLst/>
                        </a:rPr>
                      </a:b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Water (H</a:t>
                      </a:r>
                      <a:r>
                        <a:rPr lang="en-US" sz="1800" baseline="-25000" dirty="0">
                          <a:effectLst/>
                        </a:rPr>
                        <a:t>2</a:t>
                      </a:r>
                      <a:r>
                        <a:rPr lang="en-US" sz="1800" dirty="0">
                          <a:effectLst/>
                        </a:rPr>
                        <a:t>O)</a:t>
                      </a:r>
                      <a:endParaRPr lang="en-US" sz="1800" dirty="0">
                        <a:effectLst/>
                        <a:latin typeface="Calibri"/>
                        <a:ea typeface="Calibri"/>
                        <a:cs typeface="Times New Roman"/>
                      </a:endParaRPr>
                    </a:p>
                  </a:txBody>
                  <a:tcPr marL="68580" marR="68580" marT="0" marB="0"/>
                </a:tc>
              </a:tr>
              <a:tr h="630978">
                <a:tc>
                  <a:txBody>
                    <a:bodyPr/>
                    <a:lstStyle/>
                    <a:p>
                      <a:pPr marL="0" marR="0">
                        <a:lnSpc>
                          <a:spcPct val="115000"/>
                        </a:lnSpc>
                        <a:spcBef>
                          <a:spcPts val="0"/>
                        </a:spcBef>
                        <a:spcAft>
                          <a:spcPts val="0"/>
                        </a:spcAft>
                      </a:pPr>
                      <a:r>
                        <a:rPr lang="en-US" sz="1800" dirty="0">
                          <a:solidFill>
                            <a:schemeClr val="tx1"/>
                          </a:solidFill>
                          <a:effectLst/>
                        </a:rPr>
                        <a:t>Nitrate</a:t>
                      </a:r>
                      <a:endParaRPr lang="en-US" sz="1800" dirty="0">
                        <a:solidFill>
                          <a:schemeClr val="tx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r>
                      <a:br>
                        <a:rPr lang="en-US" sz="1800" dirty="0">
                          <a:effectLst/>
                        </a:rPr>
                      </a:b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Nitric acid (HNO</a:t>
                      </a:r>
                      <a:r>
                        <a:rPr lang="en-US" sz="1800" baseline="-25000">
                          <a:effectLst/>
                        </a:rPr>
                        <a:t>3</a:t>
                      </a:r>
                      <a:r>
                        <a:rPr lang="en-US" sz="1800">
                          <a:effectLst/>
                        </a:rPr>
                        <a:t>)</a:t>
                      </a:r>
                      <a:endParaRPr lang="en-US" sz="1800">
                        <a:effectLst/>
                        <a:latin typeface="Calibri"/>
                        <a:ea typeface="Calibri"/>
                        <a:cs typeface="Times New Roman"/>
                      </a:endParaRPr>
                    </a:p>
                  </a:txBody>
                  <a:tcPr marL="68580" marR="68580" marT="0" marB="0"/>
                </a:tc>
              </a:tr>
              <a:tr h="630978">
                <a:tc>
                  <a:txBody>
                    <a:bodyPr/>
                    <a:lstStyle/>
                    <a:p>
                      <a:pPr marL="0" marR="0">
                        <a:lnSpc>
                          <a:spcPct val="115000"/>
                        </a:lnSpc>
                        <a:spcBef>
                          <a:spcPts val="0"/>
                        </a:spcBef>
                        <a:spcAft>
                          <a:spcPts val="0"/>
                        </a:spcAft>
                      </a:pPr>
                      <a:r>
                        <a:rPr lang="en-US" sz="1800">
                          <a:solidFill>
                            <a:schemeClr val="tx1"/>
                          </a:solidFill>
                          <a:effectLst/>
                        </a:rPr>
                        <a:t>Sulfate</a:t>
                      </a:r>
                      <a:endParaRPr lang="en-US" sz="1800">
                        <a:solidFill>
                          <a:schemeClr val="tx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
                      </a:r>
                      <a:br>
                        <a:rPr lang="en-US" sz="1800">
                          <a:effectLst/>
                        </a:rPr>
                      </a:b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Sulfuric acid (H</a:t>
                      </a:r>
                      <a:r>
                        <a:rPr lang="en-US" sz="1800" baseline="-25000">
                          <a:effectLst/>
                        </a:rPr>
                        <a:t>2</a:t>
                      </a:r>
                      <a:r>
                        <a:rPr lang="en-US" sz="1800">
                          <a:effectLst/>
                        </a:rPr>
                        <a:t>SO</a:t>
                      </a:r>
                      <a:r>
                        <a:rPr lang="en-US" sz="1800" baseline="-25000">
                          <a:effectLst/>
                        </a:rPr>
                        <a:t>4</a:t>
                      </a:r>
                      <a:r>
                        <a:rPr lang="en-US" sz="1800">
                          <a:effectLst/>
                        </a:rPr>
                        <a:t>)</a:t>
                      </a:r>
                      <a:endParaRPr lang="en-US" sz="1800">
                        <a:effectLst/>
                        <a:latin typeface="Calibri"/>
                        <a:ea typeface="Calibri"/>
                        <a:cs typeface="Times New Roman"/>
                      </a:endParaRPr>
                    </a:p>
                  </a:txBody>
                  <a:tcPr marL="68580" marR="68580" marT="0" marB="0"/>
                </a:tc>
              </a:tr>
              <a:tr h="630978">
                <a:tc>
                  <a:txBody>
                    <a:bodyPr/>
                    <a:lstStyle/>
                    <a:p>
                      <a:pPr marL="0" marR="0">
                        <a:lnSpc>
                          <a:spcPct val="115000"/>
                        </a:lnSpc>
                        <a:spcBef>
                          <a:spcPts val="0"/>
                        </a:spcBef>
                        <a:spcAft>
                          <a:spcPts val="0"/>
                        </a:spcAft>
                      </a:pPr>
                      <a:r>
                        <a:rPr lang="en-US" sz="1800" dirty="0">
                          <a:solidFill>
                            <a:schemeClr val="tx1"/>
                          </a:solidFill>
                          <a:effectLst/>
                        </a:rPr>
                        <a:t>Hydrogen sulfate (a.k.a. bisulfate)</a:t>
                      </a:r>
                      <a:endParaRPr lang="en-US" sz="1800" dirty="0">
                        <a:solidFill>
                          <a:schemeClr val="tx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
                      </a:r>
                      <a:br>
                        <a:rPr lang="en-US" sz="1800">
                          <a:effectLst/>
                        </a:rPr>
                      </a:b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Sulfuric acid (H</a:t>
                      </a:r>
                      <a:r>
                        <a:rPr lang="en-US" sz="1800" baseline="-25000">
                          <a:effectLst/>
                        </a:rPr>
                        <a:t>2</a:t>
                      </a:r>
                      <a:r>
                        <a:rPr lang="en-US" sz="1800">
                          <a:effectLst/>
                        </a:rPr>
                        <a:t>SO</a:t>
                      </a:r>
                      <a:r>
                        <a:rPr lang="en-US" sz="1800" baseline="-25000">
                          <a:effectLst/>
                        </a:rPr>
                        <a:t>4</a:t>
                      </a:r>
                      <a:r>
                        <a:rPr lang="en-US" sz="1800">
                          <a:effectLst/>
                        </a:rPr>
                        <a:t>)</a:t>
                      </a:r>
                      <a:endParaRPr lang="en-US" sz="1800">
                        <a:effectLst/>
                        <a:latin typeface="Calibri"/>
                        <a:ea typeface="Calibri"/>
                        <a:cs typeface="Times New Roman"/>
                      </a:endParaRPr>
                    </a:p>
                  </a:txBody>
                  <a:tcPr marL="68580" marR="68580" marT="0" marB="0"/>
                </a:tc>
              </a:tr>
              <a:tr h="630978">
                <a:tc>
                  <a:txBody>
                    <a:bodyPr/>
                    <a:lstStyle/>
                    <a:p>
                      <a:pPr marL="0" marR="0">
                        <a:lnSpc>
                          <a:spcPct val="115000"/>
                        </a:lnSpc>
                        <a:spcBef>
                          <a:spcPts val="0"/>
                        </a:spcBef>
                        <a:spcAft>
                          <a:spcPts val="0"/>
                        </a:spcAft>
                      </a:pPr>
                      <a:r>
                        <a:rPr lang="en-US" sz="1800" dirty="0">
                          <a:solidFill>
                            <a:schemeClr val="tx1"/>
                          </a:solidFill>
                          <a:effectLst/>
                        </a:rPr>
                        <a:t>Carbonate</a:t>
                      </a:r>
                      <a:endParaRPr lang="en-US" sz="1800" dirty="0">
                        <a:solidFill>
                          <a:schemeClr val="tx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
                      </a:r>
                      <a:br>
                        <a:rPr lang="en-US" sz="1800">
                          <a:effectLst/>
                        </a:rPr>
                      </a:b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Carbonic acid (H</a:t>
                      </a:r>
                      <a:r>
                        <a:rPr lang="en-US" sz="1800" baseline="-25000">
                          <a:effectLst/>
                        </a:rPr>
                        <a:t>2</a:t>
                      </a:r>
                      <a:r>
                        <a:rPr lang="en-US" sz="1800">
                          <a:effectLst/>
                        </a:rPr>
                        <a:t>CO</a:t>
                      </a:r>
                      <a:r>
                        <a:rPr lang="en-US" sz="1800" baseline="-25000">
                          <a:effectLst/>
                        </a:rPr>
                        <a:t>3</a:t>
                      </a:r>
                      <a:r>
                        <a:rPr lang="en-US" sz="1800">
                          <a:effectLst/>
                        </a:rPr>
                        <a:t>)</a:t>
                      </a:r>
                      <a:endParaRPr lang="en-US" sz="1800">
                        <a:effectLst/>
                        <a:latin typeface="Calibri"/>
                        <a:ea typeface="Calibri"/>
                        <a:cs typeface="Times New Roman"/>
                      </a:endParaRPr>
                    </a:p>
                  </a:txBody>
                  <a:tcPr marL="68580" marR="68580" marT="0" marB="0"/>
                </a:tc>
              </a:tr>
              <a:tr h="630978">
                <a:tc>
                  <a:txBody>
                    <a:bodyPr/>
                    <a:lstStyle/>
                    <a:p>
                      <a:pPr marL="0" marR="0">
                        <a:lnSpc>
                          <a:spcPct val="115000"/>
                        </a:lnSpc>
                        <a:spcBef>
                          <a:spcPts val="0"/>
                        </a:spcBef>
                        <a:spcAft>
                          <a:spcPts val="0"/>
                        </a:spcAft>
                      </a:pPr>
                      <a:r>
                        <a:rPr lang="en-US" sz="1800" dirty="0">
                          <a:solidFill>
                            <a:schemeClr val="tx1"/>
                          </a:solidFill>
                          <a:effectLst/>
                        </a:rPr>
                        <a:t>Hydrogen carbonate (a.k.a. bicarbonate)</a:t>
                      </a:r>
                      <a:endParaRPr lang="en-US" sz="1800" dirty="0">
                        <a:solidFill>
                          <a:schemeClr val="tx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
                      </a:r>
                      <a:br>
                        <a:rPr lang="en-US" sz="1800">
                          <a:effectLst/>
                        </a:rPr>
                      </a:b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Carbonic acid (H</a:t>
                      </a:r>
                      <a:r>
                        <a:rPr lang="en-US" sz="1800" baseline="-25000">
                          <a:effectLst/>
                        </a:rPr>
                        <a:t>2</a:t>
                      </a:r>
                      <a:r>
                        <a:rPr lang="en-US" sz="1800">
                          <a:effectLst/>
                        </a:rPr>
                        <a:t>CO</a:t>
                      </a:r>
                      <a:r>
                        <a:rPr lang="en-US" sz="1800" baseline="-25000">
                          <a:effectLst/>
                        </a:rPr>
                        <a:t>3</a:t>
                      </a:r>
                      <a:r>
                        <a:rPr lang="en-US" sz="1800">
                          <a:effectLst/>
                        </a:rPr>
                        <a:t>)</a:t>
                      </a:r>
                      <a:endParaRPr lang="en-US" sz="1800">
                        <a:effectLst/>
                        <a:latin typeface="Calibri"/>
                        <a:ea typeface="Calibri"/>
                        <a:cs typeface="Times New Roman"/>
                      </a:endParaRPr>
                    </a:p>
                  </a:txBody>
                  <a:tcPr marL="68580" marR="68580" marT="0" marB="0"/>
                </a:tc>
              </a:tr>
              <a:tr h="630978">
                <a:tc>
                  <a:txBody>
                    <a:bodyPr/>
                    <a:lstStyle/>
                    <a:p>
                      <a:pPr marL="0" marR="0">
                        <a:lnSpc>
                          <a:spcPct val="115000"/>
                        </a:lnSpc>
                        <a:spcBef>
                          <a:spcPts val="0"/>
                        </a:spcBef>
                        <a:spcAft>
                          <a:spcPts val="0"/>
                        </a:spcAft>
                      </a:pPr>
                      <a:r>
                        <a:rPr lang="en-US" sz="1800" dirty="0" err="1">
                          <a:solidFill>
                            <a:schemeClr val="tx1"/>
                          </a:solidFill>
                          <a:effectLst/>
                        </a:rPr>
                        <a:t>Ethanoate</a:t>
                      </a:r>
                      <a:r>
                        <a:rPr lang="en-US" sz="1800" dirty="0">
                          <a:solidFill>
                            <a:schemeClr val="tx1"/>
                          </a:solidFill>
                          <a:effectLst/>
                        </a:rPr>
                        <a:t> </a:t>
                      </a:r>
                      <a:r>
                        <a:rPr lang="en-US" sz="1800" dirty="0" smtClean="0">
                          <a:solidFill>
                            <a:schemeClr val="tx1"/>
                          </a:solidFill>
                          <a:effectLst/>
                        </a:rPr>
                        <a:t/>
                      </a:r>
                      <a:br>
                        <a:rPr lang="en-US" sz="1800" dirty="0" smtClean="0">
                          <a:solidFill>
                            <a:schemeClr val="tx1"/>
                          </a:solidFill>
                          <a:effectLst/>
                        </a:rPr>
                      </a:br>
                      <a:r>
                        <a:rPr lang="en-US" sz="1800" dirty="0" smtClean="0">
                          <a:solidFill>
                            <a:schemeClr val="tx1"/>
                          </a:solidFill>
                          <a:effectLst/>
                        </a:rPr>
                        <a:t>(</a:t>
                      </a:r>
                      <a:r>
                        <a:rPr lang="en-US" sz="1800" dirty="0">
                          <a:solidFill>
                            <a:schemeClr val="tx1"/>
                          </a:solidFill>
                          <a:effectLst/>
                        </a:rPr>
                        <a:t>a.k.a. acetate)</a:t>
                      </a:r>
                      <a:endParaRPr lang="en-US" sz="1800" dirty="0">
                        <a:solidFill>
                          <a:schemeClr val="tx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
                      </a:r>
                      <a:br>
                        <a:rPr lang="en-US" sz="1800">
                          <a:effectLst/>
                        </a:rPr>
                      </a:b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From </a:t>
                      </a:r>
                      <a:r>
                        <a:rPr lang="en-US" sz="1800" dirty="0" err="1">
                          <a:effectLst/>
                        </a:rPr>
                        <a:t>ethanoic</a:t>
                      </a:r>
                      <a:r>
                        <a:rPr lang="en-US" sz="1800" dirty="0">
                          <a:effectLst/>
                        </a:rPr>
                        <a:t> acid (vinegar), or acetic acid (CH</a:t>
                      </a:r>
                      <a:r>
                        <a:rPr lang="en-US" sz="1800" baseline="-25000" dirty="0">
                          <a:effectLst/>
                        </a:rPr>
                        <a:t>3</a:t>
                      </a:r>
                      <a:r>
                        <a:rPr lang="en-US" sz="1800" dirty="0">
                          <a:effectLst/>
                        </a:rPr>
                        <a:t>COOH)</a:t>
                      </a:r>
                      <a:endParaRPr lang="en-US" sz="1800" dirty="0">
                        <a:effectLst/>
                        <a:latin typeface="Calibri"/>
                        <a:ea typeface="Calibri"/>
                        <a:cs typeface="Times New Roman"/>
                      </a:endParaRPr>
                    </a:p>
                  </a:txBody>
                  <a:tcPr marL="68580" marR="68580" marT="0" marB="0"/>
                </a:tc>
              </a:tr>
            </a:tbl>
          </a:graphicData>
        </a:graphic>
      </p:graphicFrame>
      <p:sp>
        <p:nvSpPr>
          <p:cNvPr id="6" name="TextBox 5"/>
          <p:cNvSpPr txBox="1">
            <a:spLocks noChangeArrowheads="1"/>
          </p:cNvSpPr>
          <p:nvPr/>
        </p:nvSpPr>
        <p:spPr bwMode="auto">
          <a:xfrm>
            <a:off x="3352800" y="236220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3200"/>
              <a:t>OH</a:t>
            </a:r>
            <a:r>
              <a:rPr lang="en-US" sz="3200" baseline="30000"/>
              <a:t>-</a:t>
            </a:r>
          </a:p>
        </p:txBody>
      </p:sp>
      <p:sp>
        <p:nvSpPr>
          <p:cNvPr id="7" name="TextBox 6"/>
          <p:cNvSpPr txBox="1">
            <a:spLocks noChangeArrowheads="1"/>
          </p:cNvSpPr>
          <p:nvPr/>
        </p:nvSpPr>
        <p:spPr bwMode="auto">
          <a:xfrm>
            <a:off x="3352800" y="299720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3200"/>
              <a:t>NO</a:t>
            </a:r>
            <a:r>
              <a:rPr lang="en-US" sz="3200" baseline="-25000"/>
              <a:t>3</a:t>
            </a:r>
            <a:r>
              <a:rPr lang="en-US" sz="3200" baseline="30000"/>
              <a:t>-</a:t>
            </a:r>
          </a:p>
        </p:txBody>
      </p:sp>
      <p:sp>
        <p:nvSpPr>
          <p:cNvPr id="8" name="TextBox 7"/>
          <p:cNvSpPr txBox="1">
            <a:spLocks noChangeArrowheads="1"/>
          </p:cNvSpPr>
          <p:nvPr/>
        </p:nvSpPr>
        <p:spPr bwMode="auto">
          <a:xfrm>
            <a:off x="3352800" y="360680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3200"/>
              <a:t>SO</a:t>
            </a:r>
            <a:r>
              <a:rPr lang="en-US" sz="3200" baseline="-25000"/>
              <a:t>4</a:t>
            </a:r>
            <a:r>
              <a:rPr lang="en-US" sz="3200" baseline="30000"/>
              <a:t>2-</a:t>
            </a:r>
          </a:p>
        </p:txBody>
      </p:sp>
      <p:sp>
        <p:nvSpPr>
          <p:cNvPr id="9" name="TextBox 8"/>
          <p:cNvSpPr txBox="1">
            <a:spLocks noChangeArrowheads="1"/>
          </p:cNvSpPr>
          <p:nvPr/>
        </p:nvSpPr>
        <p:spPr bwMode="auto">
          <a:xfrm>
            <a:off x="3352800" y="421640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3200"/>
              <a:t>HSO</a:t>
            </a:r>
            <a:r>
              <a:rPr lang="en-US" sz="3200" baseline="-25000"/>
              <a:t>4</a:t>
            </a:r>
            <a:r>
              <a:rPr lang="en-US" sz="3200" baseline="30000"/>
              <a:t>-</a:t>
            </a:r>
          </a:p>
        </p:txBody>
      </p:sp>
      <p:sp>
        <p:nvSpPr>
          <p:cNvPr id="10" name="TextBox 9"/>
          <p:cNvSpPr txBox="1">
            <a:spLocks noChangeArrowheads="1"/>
          </p:cNvSpPr>
          <p:nvPr/>
        </p:nvSpPr>
        <p:spPr bwMode="auto">
          <a:xfrm>
            <a:off x="3352800" y="482600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3200"/>
              <a:t>CO</a:t>
            </a:r>
            <a:r>
              <a:rPr lang="en-US" sz="3200" baseline="-25000"/>
              <a:t>3</a:t>
            </a:r>
            <a:r>
              <a:rPr lang="en-US" sz="3200" baseline="30000"/>
              <a:t>2-</a:t>
            </a:r>
          </a:p>
        </p:txBody>
      </p:sp>
      <p:sp>
        <p:nvSpPr>
          <p:cNvPr id="11" name="TextBox 10"/>
          <p:cNvSpPr txBox="1">
            <a:spLocks noChangeArrowheads="1"/>
          </p:cNvSpPr>
          <p:nvPr/>
        </p:nvSpPr>
        <p:spPr bwMode="auto">
          <a:xfrm>
            <a:off x="3352800" y="543560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3200"/>
              <a:t>HCO</a:t>
            </a:r>
            <a:r>
              <a:rPr lang="en-US" sz="3200" baseline="-25000"/>
              <a:t>3</a:t>
            </a:r>
            <a:r>
              <a:rPr lang="en-US" sz="3200" baseline="30000"/>
              <a:t>-</a:t>
            </a:r>
          </a:p>
        </p:txBody>
      </p:sp>
      <p:sp>
        <p:nvSpPr>
          <p:cNvPr id="12" name="TextBox 11"/>
          <p:cNvSpPr txBox="1">
            <a:spLocks noChangeArrowheads="1"/>
          </p:cNvSpPr>
          <p:nvPr/>
        </p:nvSpPr>
        <p:spPr bwMode="auto">
          <a:xfrm>
            <a:off x="3200400" y="6045200"/>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3200"/>
              <a:t>CH</a:t>
            </a:r>
            <a:r>
              <a:rPr lang="en-US" sz="3200" baseline="-25000"/>
              <a:t>3</a:t>
            </a:r>
            <a:r>
              <a:rPr lang="en-US" sz="3200"/>
              <a:t>COO</a:t>
            </a:r>
            <a:r>
              <a:rPr lang="en-US" sz="3200" baseline="300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p:txBody>
          <a:bodyPr/>
          <a:lstStyle/>
          <a:p>
            <a:r>
              <a:rPr lang="en-US" sz="3200" b="1" smtClean="0"/>
              <a:t>Formulas of Ionic Compounds:  </a:t>
            </a:r>
            <a:r>
              <a:rPr lang="en-US" sz="3200" smtClean="0">
                <a:solidFill>
                  <a:schemeClr val="tx1"/>
                </a:solidFill>
              </a:rPr>
              <a:t>Lowest ratio of cation to anion that results in a net charge of </a:t>
            </a:r>
            <a:r>
              <a:rPr lang="en-US" sz="3200" u="sng" smtClean="0">
                <a:solidFill>
                  <a:schemeClr val="tx1"/>
                </a:solidFill>
              </a:rPr>
              <a:t>zero</a:t>
            </a:r>
            <a:r>
              <a:rPr lang="en-US" sz="3200" smtClean="0">
                <a:solidFill>
                  <a:schemeClr val="tx1"/>
                </a:solidFill>
              </a:rPr>
              <a:t>.</a:t>
            </a:r>
          </a:p>
        </p:txBody>
      </p:sp>
      <p:sp>
        <p:nvSpPr>
          <p:cNvPr id="41987" name="Content Placeholder 3"/>
          <p:cNvSpPr>
            <a:spLocks noGrp="1"/>
          </p:cNvSpPr>
          <p:nvPr>
            <p:ph idx="1"/>
          </p:nvPr>
        </p:nvSpPr>
        <p:spPr/>
        <p:txBody>
          <a:bodyPr/>
          <a:lstStyle/>
          <a:p>
            <a:r>
              <a:rPr lang="en-US" b="1" smtClean="0"/>
              <a:t>Examples: </a:t>
            </a:r>
            <a:endParaRPr lang="en-US" smtClean="0"/>
          </a:p>
          <a:p>
            <a:pPr lvl="1"/>
            <a:r>
              <a:rPr lang="en-US" smtClean="0"/>
              <a:t>Copper (II) sulfate =</a:t>
            </a:r>
            <a:br>
              <a:rPr lang="en-US" smtClean="0"/>
            </a:br>
            <a:endParaRPr lang="en-US" smtClean="0"/>
          </a:p>
          <a:p>
            <a:pPr lvl="1"/>
            <a:endParaRPr lang="en-US" smtClean="0"/>
          </a:p>
          <a:p>
            <a:pPr lvl="1"/>
            <a:r>
              <a:rPr lang="en-US" smtClean="0"/>
              <a:t>Sodium oxide =</a:t>
            </a:r>
          </a:p>
          <a:p>
            <a:pPr lvl="1"/>
            <a:endParaRPr lang="en-US" smtClean="0"/>
          </a:p>
          <a:p>
            <a:pPr lvl="1"/>
            <a:endParaRPr lang="en-US" smtClean="0"/>
          </a:p>
          <a:p>
            <a:pPr lvl="1"/>
            <a:r>
              <a:rPr lang="en-US" smtClean="0"/>
              <a:t>Magnesium phosphate =</a:t>
            </a:r>
          </a:p>
        </p:txBody>
      </p:sp>
      <p:sp>
        <p:nvSpPr>
          <p:cNvPr id="5" name="TextBox 4"/>
          <p:cNvSpPr txBox="1">
            <a:spLocks noChangeArrowheads="1"/>
          </p:cNvSpPr>
          <p:nvPr/>
        </p:nvSpPr>
        <p:spPr bwMode="auto">
          <a:xfrm>
            <a:off x="1600200" y="2590800"/>
            <a:ext cx="1066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600">
                <a:solidFill>
                  <a:srgbClr val="002060"/>
                </a:solidFill>
              </a:rPr>
              <a:t>Cu</a:t>
            </a:r>
            <a:r>
              <a:rPr lang="en-US" sz="2600" baseline="30000">
                <a:solidFill>
                  <a:srgbClr val="002060"/>
                </a:solidFill>
              </a:rPr>
              <a:t>2+</a:t>
            </a:r>
          </a:p>
        </p:txBody>
      </p:sp>
      <p:sp>
        <p:nvSpPr>
          <p:cNvPr id="6" name="TextBox 5"/>
          <p:cNvSpPr txBox="1">
            <a:spLocks noChangeArrowheads="1"/>
          </p:cNvSpPr>
          <p:nvPr/>
        </p:nvSpPr>
        <p:spPr bwMode="auto">
          <a:xfrm>
            <a:off x="3124200" y="2555875"/>
            <a:ext cx="1066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600">
                <a:solidFill>
                  <a:srgbClr val="C00000"/>
                </a:solidFill>
              </a:rPr>
              <a:t>SO</a:t>
            </a:r>
            <a:r>
              <a:rPr lang="en-US" sz="2600" baseline="-25000">
                <a:solidFill>
                  <a:srgbClr val="C00000"/>
                </a:solidFill>
              </a:rPr>
              <a:t>4</a:t>
            </a:r>
            <a:r>
              <a:rPr lang="en-US" sz="2600" baseline="30000">
                <a:solidFill>
                  <a:srgbClr val="C00000"/>
                </a:solidFill>
              </a:rPr>
              <a:t>2-</a:t>
            </a:r>
          </a:p>
        </p:txBody>
      </p:sp>
      <p:sp>
        <p:nvSpPr>
          <p:cNvPr id="7" name="TextBox 6"/>
          <p:cNvSpPr txBox="1">
            <a:spLocks noChangeArrowheads="1"/>
          </p:cNvSpPr>
          <p:nvPr/>
        </p:nvSpPr>
        <p:spPr bwMode="auto">
          <a:xfrm>
            <a:off x="4572000" y="2057400"/>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3200" b="1"/>
              <a:t>CuSO</a:t>
            </a:r>
            <a:r>
              <a:rPr lang="en-US" sz="3200" b="1" baseline="-25000"/>
              <a:t>4</a:t>
            </a:r>
            <a:endParaRPr lang="en-US" sz="3200" b="1" baseline="30000"/>
          </a:p>
        </p:txBody>
      </p:sp>
      <p:sp>
        <p:nvSpPr>
          <p:cNvPr id="8" name="TextBox 7"/>
          <p:cNvSpPr txBox="1">
            <a:spLocks noChangeArrowheads="1"/>
          </p:cNvSpPr>
          <p:nvPr/>
        </p:nvSpPr>
        <p:spPr bwMode="auto">
          <a:xfrm>
            <a:off x="1600200" y="3810000"/>
            <a:ext cx="1066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600">
                <a:solidFill>
                  <a:srgbClr val="002060"/>
                </a:solidFill>
              </a:rPr>
              <a:t>Na</a:t>
            </a:r>
            <a:r>
              <a:rPr lang="en-US" sz="2600" baseline="30000">
                <a:solidFill>
                  <a:srgbClr val="002060"/>
                </a:solidFill>
              </a:rPr>
              <a:t>+</a:t>
            </a:r>
          </a:p>
        </p:txBody>
      </p:sp>
      <p:sp>
        <p:nvSpPr>
          <p:cNvPr id="9" name="TextBox 8"/>
          <p:cNvSpPr txBox="1">
            <a:spLocks noChangeArrowheads="1"/>
          </p:cNvSpPr>
          <p:nvPr/>
        </p:nvSpPr>
        <p:spPr bwMode="auto">
          <a:xfrm>
            <a:off x="2743200" y="3816350"/>
            <a:ext cx="1066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600">
                <a:solidFill>
                  <a:srgbClr val="C00000"/>
                </a:solidFill>
              </a:rPr>
              <a:t>O</a:t>
            </a:r>
            <a:r>
              <a:rPr lang="en-US" sz="2600" baseline="30000">
                <a:solidFill>
                  <a:srgbClr val="C00000"/>
                </a:solidFill>
              </a:rPr>
              <a:t>2-</a:t>
            </a:r>
          </a:p>
        </p:txBody>
      </p:sp>
      <p:sp>
        <p:nvSpPr>
          <p:cNvPr id="10" name="TextBox 9"/>
          <p:cNvSpPr txBox="1">
            <a:spLocks noChangeArrowheads="1"/>
          </p:cNvSpPr>
          <p:nvPr/>
        </p:nvSpPr>
        <p:spPr bwMode="auto">
          <a:xfrm>
            <a:off x="3810000" y="3317875"/>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3200" b="1"/>
              <a:t>Na</a:t>
            </a:r>
            <a:r>
              <a:rPr lang="en-US" sz="3200" b="1" baseline="-25000"/>
              <a:t>2</a:t>
            </a:r>
            <a:r>
              <a:rPr lang="en-US" sz="3200" b="1"/>
              <a:t>O</a:t>
            </a:r>
            <a:endParaRPr lang="en-US" sz="3200" b="1" baseline="30000"/>
          </a:p>
        </p:txBody>
      </p:sp>
      <p:sp>
        <p:nvSpPr>
          <p:cNvPr id="11" name="TextBox 10"/>
          <p:cNvSpPr txBox="1">
            <a:spLocks noChangeArrowheads="1"/>
          </p:cNvSpPr>
          <p:nvPr/>
        </p:nvSpPr>
        <p:spPr bwMode="auto">
          <a:xfrm>
            <a:off x="1752600" y="5222875"/>
            <a:ext cx="1066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600">
                <a:solidFill>
                  <a:srgbClr val="002060"/>
                </a:solidFill>
              </a:rPr>
              <a:t>Mg</a:t>
            </a:r>
            <a:r>
              <a:rPr lang="en-US" sz="2600" baseline="30000">
                <a:solidFill>
                  <a:srgbClr val="002060"/>
                </a:solidFill>
              </a:rPr>
              <a:t>2+</a:t>
            </a:r>
          </a:p>
        </p:txBody>
      </p:sp>
      <p:sp>
        <p:nvSpPr>
          <p:cNvPr id="12" name="TextBox 11"/>
          <p:cNvSpPr txBox="1">
            <a:spLocks noChangeArrowheads="1"/>
          </p:cNvSpPr>
          <p:nvPr/>
        </p:nvSpPr>
        <p:spPr bwMode="auto">
          <a:xfrm>
            <a:off x="3276600" y="5187950"/>
            <a:ext cx="1066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600">
                <a:solidFill>
                  <a:srgbClr val="C00000"/>
                </a:solidFill>
              </a:rPr>
              <a:t>PO</a:t>
            </a:r>
            <a:r>
              <a:rPr lang="en-US" sz="2600" baseline="-25000">
                <a:solidFill>
                  <a:srgbClr val="C00000"/>
                </a:solidFill>
              </a:rPr>
              <a:t>4</a:t>
            </a:r>
            <a:r>
              <a:rPr lang="en-US" sz="2600" baseline="30000">
                <a:solidFill>
                  <a:srgbClr val="C00000"/>
                </a:solidFill>
              </a:rPr>
              <a:t>3-</a:t>
            </a:r>
          </a:p>
        </p:txBody>
      </p:sp>
      <p:sp>
        <p:nvSpPr>
          <p:cNvPr id="13" name="TextBox 12"/>
          <p:cNvSpPr txBox="1">
            <a:spLocks noChangeArrowheads="1"/>
          </p:cNvSpPr>
          <p:nvPr/>
        </p:nvSpPr>
        <p:spPr bwMode="auto">
          <a:xfrm>
            <a:off x="5181600" y="4572000"/>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3200" b="1"/>
              <a:t>Mg</a:t>
            </a:r>
            <a:r>
              <a:rPr lang="en-US" sz="3200" b="1" baseline="-25000"/>
              <a:t>3</a:t>
            </a:r>
            <a:r>
              <a:rPr lang="en-US" sz="3200" b="1"/>
              <a:t>(PO</a:t>
            </a:r>
            <a:r>
              <a:rPr lang="en-US" sz="3200" b="1" baseline="-25000"/>
              <a:t>4</a:t>
            </a:r>
            <a:r>
              <a:rPr lang="en-US" sz="3200" b="1"/>
              <a:t>)</a:t>
            </a:r>
            <a:r>
              <a:rPr lang="en-US" sz="3200" b="1" baseline="-25000"/>
              <a:t>2</a:t>
            </a:r>
            <a:endParaRPr lang="en-US" sz="3200" b="1" baseline="30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Chemical Bonds</a:t>
            </a:r>
          </a:p>
        </p:txBody>
      </p:sp>
      <p:sp>
        <p:nvSpPr>
          <p:cNvPr id="3" name="Content Placeholder 2"/>
          <p:cNvSpPr>
            <a:spLocks noGrp="1"/>
          </p:cNvSpPr>
          <p:nvPr>
            <p:ph idx="1"/>
          </p:nvPr>
        </p:nvSpPr>
        <p:spPr/>
        <p:txBody>
          <a:bodyPr/>
          <a:lstStyle/>
          <a:p>
            <a:pPr eaLnBrk="1" hangingPunct="1">
              <a:defRPr/>
            </a:pPr>
            <a:r>
              <a:rPr lang="en-US" dirty="0" smtClean="0"/>
              <a:t>Rule of thumb:</a:t>
            </a:r>
            <a:br>
              <a:rPr lang="en-US" dirty="0" smtClean="0"/>
            </a:br>
            <a:endParaRPr lang="en-US" dirty="0" smtClean="0"/>
          </a:p>
          <a:p>
            <a:pPr lvl="1" eaLnBrk="1" hangingPunct="1">
              <a:defRPr/>
            </a:pPr>
            <a:r>
              <a:rPr lang="en-US" sz="3400" dirty="0" smtClean="0">
                <a:solidFill>
                  <a:schemeClr val="accent6">
                    <a:lumMod val="75000"/>
                  </a:schemeClr>
                </a:solidFill>
              </a:rPr>
              <a:t>Ionic </a:t>
            </a:r>
            <a:r>
              <a:rPr lang="en-US" sz="3400" dirty="0" smtClean="0"/>
              <a:t>  (Metal - Nonmetal)</a:t>
            </a:r>
            <a:br>
              <a:rPr lang="en-US" sz="3400" dirty="0" smtClean="0"/>
            </a:br>
            <a:endParaRPr lang="en-US" sz="3400" dirty="0" smtClean="0"/>
          </a:p>
          <a:p>
            <a:pPr lvl="1" eaLnBrk="1" hangingPunct="1">
              <a:defRPr/>
            </a:pPr>
            <a:r>
              <a:rPr lang="en-US" sz="3400" dirty="0" smtClean="0">
                <a:solidFill>
                  <a:schemeClr val="accent6">
                    <a:lumMod val="75000"/>
                  </a:schemeClr>
                </a:solidFill>
              </a:rPr>
              <a:t>Covalent</a:t>
            </a:r>
            <a:r>
              <a:rPr lang="en-US" sz="3400" dirty="0" smtClean="0"/>
              <a:t> (Nonmetal – Nonmetal)</a:t>
            </a:r>
            <a:br>
              <a:rPr lang="en-US" sz="3400" dirty="0" smtClean="0"/>
            </a:br>
            <a:endParaRPr lang="en-US" sz="3400" dirty="0" smtClean="0"/>
          </a:p>
          <a:p>
            <a:pPr lvl="1" eaLnBrk="1" hangingPunct="1">
              <a:defRPr/>
            </a:pPr>
            <a:r>
              <a:rPr lang="en-US" sz="3400" dirty="0" smtClean="0">
                <a:solidFill>
                  <a:schemeClr val="accent6">
                    <a:lumMod val="75000"/>
                  </a:schemeClr>
                </a:solidFill>
              </a:rPr>
              <a:t>Metallic</a:t>
            </a:r>
            <a:r>
              <a:rPr lang="en-US" sz="3400" dirty="0" smtClean="0"/>
              <a:t> (Metal – Metal)</a:t>
            </a:r>
          </a:p>
          <a:p>
            <a:pPr eaLnBrk="1" hangingPunct="1">
              <a:defRPr/>
            </a:pPr>
            <a:endParaRPr lang="en-US" dirty="0" smtClean="0"/>
          </a:p>
          <a:p>
            <a:pPr marL="0" indent="0" eaLnBrk="1" hangingPunct="1">
              <a:buFont typeface="Wingdings" pitchFamily="2" charset="2"/>
              <a:buNone/>
              <a:defRPr/>
            </a:pPr>
            <a:endParaRPr lang="en-US" dirty="0" smtClean="0"/>
          </a:p>
        </p:txBody>
      </p:sp>
      <p:pic>
        <p:nvPicPr>
          <p:cNvPr id="6148" name="Picture 7" descr="cdd-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609600"/>
            <a:ext cx="1401763"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p:txBody>
          <a:bodyPr/>
          <a:lstStyle/>
          <a:p>
            <a:pPr eaLnBrk="1" hangingPunct="1"/>
            <a:r>
              <a:rPr lang="en-US" smtClean="0"/>
              <a:t>Covalent Bonding</a:t>
            </a:r>
          </a:p>
        </p:txBody>
      </p:sp>
      <p:sp>
        <p:nvSpPr>
          <p:cNvPr id="43011" name="Content Placeholder 1"/>
          <p:cNvSpPr>
            <a:spLocks noGrp="1"/>
          </p:cNvSpPr>
          <p:nvPr>
            <p:ph idx="1"/>
          </p:nvPr>
        </p:nvSpPr>
        <p:spPr/>
        <p:txBody>
          <a:bodyPr/>
          <a:lstStyle/>
          <a:p>
            <a:r>
              <a:rPr lang="en-US" smtClean="0"/>
              <a:t>sharing of one or more pairs of electrons to achieve inert gas configuration.</a:t>
            </a:r>
          </a:p>
        </p:txBody>
      </p:sp>
      <p:sp>
        <p:nvSpPr>
          <p:cNvPr id="43012"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463171A-341E-48E0-98D7-68792B4C484C}" type="slidenum">
              <a:rPr lang="en-US" smtClean="0"/>
              <a:pPr/>
              <a:t>40</a:t>
            </a:fld>
            <a:endParaRPr lang="en-US" smtClean="0"/>
          </a:p>
        </p:txBody>
      </p:sp>
      <p:pic>
        <p:nvPicPr>
          <p:cNvPr id="43013" name="Picture 7" descr="http://www.ider.herts.ac.uk/school/courseware/materials/images/covalent_bond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475" y="3048000"/>
            <a:ext cx="414972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p:txBody>
          <a:bodyPr/>
          <a:lstStyle/>
          <a:p>
            <a:pPr eaLnBrk="1" hangingPunct="1"/>
            <a:r>
              <a:rPr lang="en-US" smtClean="0"/>
              <a:t>Covalent Bonding</a:t>
            </a:r>
          </a:p>
        </p:txBody>
      </p:sp>
      <p:sp>
        <p:nvSpPr>
          <p:cNvPr id="44035" name="Content Placeholder 1"/>
          <p:cNvSpPr>
            <a:spLocks noGrp="1"/>
          </p:cNvSpPr>
          <p:nvPr>
            <p:ph idx="1"/>
          </p:nvPr>
        </p:nvSpPr>
        <p:spPr>
          <a:xfrm>
            <a:off x="304800" y="1600200"/>
            <a:ext cx="8591550" cy="4530725"/>
          </a:xfrm>
        </p:spPr>
        <p:txBody>
          <a:bodyPr/>
          <a:lstStyle/>
          <a:p>
            <a:r>
              <a:rPr lang="en-US" b="1" smtClean="0"/>
              <a:t>Single covalent bonds: </a:t>
            </a:r>
            <a:r>
              <a:rPr lang="en-US" smtClean="0"/>
              <a:t>two shared electrons (a single pair)</a:t>
            </a:r>
            <a:r>
              <a:rPr lang="en-US" b="1" smtClean="0"/>
              <a:t> </a:t>
            </a:r>
            <a:endParaRPr lang="en-US" smtClean="0"/>
          </a:p>
          <a:p>
            <a:r>
              <a:rPr lang="en-US" b="1" smtClean="0"/>
              <a:t>Multiple covalent bonds: </a:t>
            </a:r>
            <a:endParaRPr lang="en-US" smtClean="0"/>
          </a:p>
          <a:p>
            <a:pPr lvl="1"/>
            <a:r>
              <a:rPr lang="en-US" b="1" smtClean="0"/>
              <a:t>Double bonds: </a:t>
            </a:r>
            <a:r>
              <a:rPr lang="en-US" smtClean="0"/>
              <a:t>4 shared electrons (two pairs)</a:t>
            </a:r>
          </a:p>
          <a:p>
            <a:pPr lvl="1"/>
            <a:r>
              <a:rPr lang="en-US" b="1" smtClean="0"/>
              <a:t>Triple bonds: </a:t>
            </a:r>
            <a:r>
              <a:rPr lang="en-US" smtClean="0"/>
              <a:t>6 shared electrons (three pairs)</a:t>
            </a:r>
          </a:p>
        </p:txBody>
      </p:sp>
      <p:sp>
        <p:nvSpPr>
          <p:cNvPr id="44036"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0B8017C-6A3E-4E36-9EBA-8CD4E5E75CB2}" type="slidenum">
              <a:rPr lang="en-US" smtClean="0"/>
              <a:pPr/>
              <a:t>41</a:t>
            </a:fld>
            <a:endParaRPr lang="en-US" smtClean="0"/>
          </a:p>
        </p:txBody>
      </p:sp>
      <p:pic>
        <p:nvPicPr>
          <p:cNvPr id="44037" name="Picture 2" descr="http://chsweb.lr.k12.nj.us/mstanley/outlines/organicAP/image20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191000"/>
            <a:ext cx="33337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p:txBody>
          <a:bodyPr/>
          <a:lstStyle/>
          <a:p>
            <a:pPr eaLnBrk="1" hangingPunct="1"/>
            <a:r>
              <a:rPr lang="en-US" smtClean="0"/>
              <a:t>Covalent Bonding</a:t>
            </a:r>
          </a:p>
        </p:txBody>
      </p:sp>
      <p:sp>
        <p:nvSpPr>
          <p:cNvPr id="45059" name="Content Placeholder 1"/>
          <p:cNvSpPr>
            <a:spLocks noGrp="1"/>
          </p:cNvSpPr>
          <p:nvPr>
            <p:ph idx="1"/>
          </p:nvPr>
        </p:nvSpPr>
        <p:spPr/>
        <p:txBody>
          <a:bodyPr/>
          <a:lstStyle/>
          <a:p>
            <a:r>
              <a:rPr lang="en-US" b="1" smtClean="0"/>
              <a:t>Coordinate (dative) covalent bonds: </a:t>
            </a:r>
            <a:r>
              <a:rPr lang="en-US" smtClean="0"/>
              <a:t>formed when both electrons of the shared pair of electrons originate from the same atom. </a:t>
            </a:r>
          </a:p>
          <a:p>
            <a:endParaRPr lang="en-US" b="1" smtClean="0"/>
          </a:p>
          <a:p>
            <a:endParaRPr lang="en-US" b="1" smtClean="0"/>
          </a:p>
          <a:p>
            <a:pPr lvl="1"/>
            <a:r>
              <a:rPr lang="en-US" sz="2600" b="1" smtClean="0"/>
              <a:t>Example: </a:t>
            </a:r>
            <a:r>
              <a:rPr lang="en-US" sz="2600" smtClean="0"/>
              <a:t>carbon monoxide (CO)</a:t>
            </a:r>
            <a:r>
              <a:rPr lang="en-US" b="1" smtClean="0"/>
              <a:t/>
            </a:r>
            <a:br>
              <a:rPr lang="en-US" b="1" smtClean="0"/>
            </a:br>
            <a:endParaRPr lang="en-US" smtClean="0"/>
          </a:p>
        </p:txBody>
      </p:sp>
      <p:sp>
        <p:nvSpPr>
          <p:cNvPr id="45060"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F0BECE0-2EE5-4600-AC0E-B69A3E8E06AE}" type="slidenum">
              <a:rPr lang="en-US" smtClean="0"/>
              <a:pPr/>
              <a:t>42</a:t>
            </a:fld>
            <a:endParaRPr lang="en-US" smtClean="0"/>
          </a:p>
        </p:txBody>
      </p:sp>
      <p:sp>
        <p:nvSpPr>
          <p:cNvPr id="45061" name="AutoShape 2" descr="data:image/jpg;base64,/9j/4AAQSkZJRgABAQAAAQABAAD/2wCEAAkGBhQGEBUUBxQUEBIUDREaFhYYGBQeHhghHxQWIBkYHh4XHCgfGx0vGRkeKy8gKCs1MS0tGiY9OjArNSYrMC0BCQoKBQUGDQ4FDSkYEhgpKSkpKSkpKSkpKSkpKSkpKSkpKSkpKSkpKSkpKSkpKSkpKSkpKSkpKSkpKSkpKSkpKf/AABEIADgBFAMBIgACEQEDEQH/xAAcAAEAAgMBAQEAAAAAAAAAAAAABgcEBQgDAQL/xABFEAABAwICBQcHCAgHAAAAAAABAAIDBBEFBgcSITFBEyJRYXGBkQgXMlVydNMVFjVCYqKywxQkMzZSobHBQ4KDkrPS8P/EABQBAQAAAAAAAAAAAAAAAAAAAAD/xAAUEQEAAAAAAAAAAAAAAAAAAAAA/9oADAMBAAIRAxEAPwC8VDse0tYflqofT4nI9srNXWAjkI2tBG0Cx2FTFcvaWKE4nmKWKM2Mk1MwE8C5kYB/mg6My1meDNsHL4O8vj13NuQQQRvBB2jePFbVUR5O+NOoKipoau7SRyjWm+xzDqyDttb/AGK90BQrGdMGG4FPJBXSvEkT9V4EchANt1wLFSfG8VbgdNLPU+jFC9567Am3aTs71x5icclc01dXt5ermF+lwDXP/wCQeKDsbCsUZjUEc9ES6OWMOYSCLg7th2hZajWjX6IovcYvwqSoCIiAiIgIiICIiAiIgIiICIiAiIgIij+fM1jJlBLU6vKObqtY3gXONm36uJ6ggkCKg8kad6uuro4scbE+GeZrLsbqmMuNmkbdouRcHxV+ICIqM00UFdlWdtZg1VVNppJBrNEsurE/fa2tbUdbYLWBuOICC80UV0cZ4ZnqjbK2zZmWbMz+F1t4+yd47xwUpJ1d6D6i5/zvn2qz9ibKLJUsjI2yFofE9zeUP15HOaf2YF7dVzxCu7L2D/IVNHC+SSdzW86SRznOe76ziXEkC+4cAg2SIiAuas/fvUPfqH8ldKrmrP371D36h/JQZuch5vMzsqW82KWVkptb0X3bN331iuh2u1hdu0Kp/KHy9+n0MdTGOfTzWcfsPsD98N8SpVoox/5xYTTvebvYzkn9rNm3tbY96CN+UHmD5Nw5lPEbPqprH2GWc772qO9V7pQwD5s4VhMLxZ/J1T5PafyLnX7L27lu8xjzhZqjp/TgpXNa4cLR3fLftedW/YsrymPRofaqv6QoLL0a/RFF7jF+FSVRrRr9EUXuMX4VJUBeNXWMoGF9W9sbGjnOcQAO0nYF7KqdJGh+oza8y0VbI83JbBOTqN37GFmxvRtaT0uQfc2eUBSYTdmAtNZJ/FtbGNm+5Gs7sA71PspVU9dRQyYzq8vJEHuDRYN1iXNaBc7mkC99tlyhmLJFZlQ2xiB8bb2D7XYex7eb3b1buA6IpcapYZqTF6oMlgY5oAfsu0c39tw3dyC6UVS+Y6o9b1fg/wCMnmOqPW9X4P8AjILaRVL5jqj1vV+D/jJ5jqj1vV+D/jILaRVL5jqj1vV+D/jJ5jqj1vV+D/jILaRVL5jqj1vV+D/jJ5jqj1vV+D/jILaRVL5jqj1vV+D/AIyeY6o9b1fg/wCMgtpFXGWtE02AVUU82JVFQ2NxJjcHWdzSLG8p6ejgrHQFq8zZdizVSyU2IX5ORo2je0ggtcOsEAraIgqnKGgOHLlW2orah1TyTw6NnJhgBG4uOu7WseAttHcrWREBYeMYTHjsEkGIND45GFrh/cdBB2g8CFmIg5ipZajQjjBbPrPgJs7omiJ2OHDWH8nAjcVN9M2lJogbSZdfruqYWukkad0bhzWC31nDf0D2tmz8oGKkdh7TiJtUiX9WsBrE7NcH7Grv6w1VRoadStxaH5c/0L21eVuNTWv32+1ZBcmh3RwMn0/LYi39cnaNa++NuwiPqPF3XYcFYyIgIiIC5qz9+9Q9+ofyV0qqBzplGsrcyCelppnwfplGeUDCW2byWsb9AsfBBdmY8GbmCkmp5t00D2X6CRsPcbHuVGaG83HJzcRgxLZyMEkwYb+nHzXs7SdUf5V0KuctK+jmrOKTSYJTyzRTtbJeNpIBPptNvtAm3WEEn8nrBnVP6VX1nOfLKY2k8duvI7vc4eBWN5TG6h7ar+kKtHIuAfNjDqenIs5kI1/adzn/AHiVX/lAZcqcwCj+SIJKjUNTrajSdW/JWvbduPggnOjX6IovcYvwqSqP5ApH0GF0kdW0xyMpIw5rhYggbQQpAgIiIPxLEJ2lsoDmkEEEAgjoIO9eVBh8eFxiOgY2KMFxDGgAC7iTYDYNpKyEQEREBERAREQEREBERAREQFDtLOYJss4VLLhfNk1o2B/8Ac4Au7eA6yFMV4V1CzEo3RVrWyRvaWua4XBB4FBzDo4z7XU2JwNM807ZqhjJI3ve8ODiATzibEb7jo6F1Korl7Rhh+V5uWwuDVl26rnOe7Vvv1dYm3bvUqQFh4vi0eBQST4g4MijYXOP9h0knYBxJWYuddLWd5M+VjMPy9eSFswaA3/Gkva/sDhw3noQYNJDUaccYLpw6OmYRrcRDEDsYOGu7p6STawUh03aM24cxtdgDAxkbGMmjYLaoaAGSC3UAD3HpVo6PslMyNRthis6V3OmkA9N3/Ubh1dpUiqadtYxzKhoex7S1zTuIIsQeqyCAaHdIfzxpeSr3Xq4GgP6ZG7mydvB3X2qw1zBmrBZ9DmLMmwu/JF5fC43s9t+fC7psDY9RBXRWWMxxZrpY6jDzdj27RxafrMPWD/7ag2qIiAiIgIiICIiAiIgIiICIiAiIgIiICIiAiIgIiICIiAiIgIiIPOogbVMcyYXa5pBHSCLEbOpaXCsiUOByiXDKWKKVoID2t2i4sbdy+og3qIiDX41l+nzEwMxiFk7Gv1gHi9jYi47ivzgmXKfLjXNweJsDXuBc1t7E2te199kRBskREH/2Q=="/>
          <p:cNvSpPr>
            <a:spLocks noChangeAspect="1" noChangeArrowheads="1"/>
          </p:cNvSpPr>
          <p:nvPr/>
        </p:nvSpPr>
        <p:spPr bwMode="auto">
          <a:xfrm>
            <a:off x="1730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5062" name="Picture 4" descr="http://upload.wikimedia.org/wikipedia/commons/0/05/Classical_dative_bo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200400"/>
            <a:ext cx="32956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635250" y="4981575"/>
            <a:ext cx="800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5400"/>
              <a:t>C</a:t>
            </a:r>
          </a:p>
        </p:txBody>
      </p:sp>
      <p:sp>
        <p:nvSpPr>
          <p:cNvPr id="9" name="TextBox 8"/>
          <p:cNvSpPr txBox="1">
            <a:spLocks noChangeArrowheads="1"/>
          </p:cNvSpPr>
          <p:nvPr/>
        </p:nvSpPr>
        <p:spPr bwMode="auto">
          <a:xfrm>
            <a:off x="3848100" y="4953000"/>
            <a:ext cx="800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5400"/>
              <a:t>O</a:t>
            </a:r>
          </a:p>
        </p:txBody>
      </p:sp>
      <p:cxnSp>
        <p:nvCxnSpPr>
          <p:cNvPr id="6" name="Straight Connector 5"/>
          <p:cNvCxnSpPr>
            <a:cxnSpLocks noChangeShapeType="1"/>
          </p:cNvCxnSpPr>
          <p:nvPr/>
        </p:nvCxnSpPr>
        <p:spPr bwMode="auto">
          <a:xfrm flipH="1">
            <a:off x="3352800" y="5257800"/>
            <a:ext cx="495300" cy="0"/>
          </a:xfrm>
          <a:prstGeom prst="line">
            <a:avLst/>
          </a:prstGeom>
          <a:no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a:cxnSpLocks noChangeShapeType="1"/>
          </p:cNvCxnSpPr>
          <p:nvPr/>
        </p:nvCxnSpPr>
        <p:spPr bwMode="auto">
          <a:xfrm flipH="1">
            <a:off x="3352800" y="5410200"/>
            <a:ext cx="495300" cy="0"/>
          </a:xfrm>
          <a:prstGeom prst="line">
            <a:avLst/>
          </a:prstGeom>
          <a:no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a:cxnSpLocks noChangeShapeType="1"/>
          </p:cNvCxnSpPr>
          <p:nvPr/>
        </p:nvCxnSpPr>
        <p:spPr bwMode="auto">
          <a:xfrm flipH="1">
            <a:off x="3352800" y="5562600"/>
            <a:ext cx="495300" cy="0"/>
          </a:xfrm>
          <a:prstGeom prst="straightConnector1">
            <a:avLst/>
          </a:prstGeom>
          <a:noFill/>
          <a:ln w="3810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a:cxnSpLocks noChangeShapeType="1"/>
          </p:cNvCxnSpPr>
          <p:nvPr/>
        </p:nvCxnSpPr>
        <p:spPr bwMode="auto">
          <a:xfrm>
            <a:off x="3600450" y="5562600"/>
            <a:ext cx="1504950" cy="762000"/>
          </a:xfrm>
          <a:prstGeom prst="line">
            <a:avLst/>
          </a:prstGeom>
          <a:noFill/>
          <a:ln w="9525" algn="ctr">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a:spLocks noChangeArrowheads="1"/>
          </p:cNvSpPr>
          <p:nvPr/>
        </p:nvSpPr>
        <p:spPr bwMode="auto">
          <a:xfrm>
            <a:off x="5105400" y="6183313"/>
            <a:ext cx="2286000" cy="36988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solidFill>
                  <a:srgbClr val="7030A0"/>
                </a:solidFill>
              </a:rPr>
              <a:t>coordinate bond</a:t>
            </a:r>
          </a:p>
        </p:txBody>
      </p:sp>
      <p:pic>
        <p:nvPicPr>
          <p:cNvPr id="332806" name="Picture 6" descr="C:\Users\DEBORA~1\AppData\Local\Temp\SNAGHTML2508df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200650"/>
            <a:ext cx="2095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08" name="Picture 8" descr="C:\Users\DEBORA~1\AppData\Local\Temp\SNAGHTML2508df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5167313"/>
            <a:ext cx="2095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280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280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ChangeArrowheads="1"/>
          </p:cNvSpPr>
          <p:nvPr>
            <p:ph type="title"/>
          </p:nvPr>
        </p:nvSpPr>
        <p:spPr/>
        <p:txBody>
          <a:bodyPr/>
          <a:lstStyle/>
          <a:p>
            <a:r>
              <a:rPr lang="en-US" b="1" smtClean="0"/>
              <a:t>Lewis Structures: </a:t>
            </a:r>
            <a:r>
              <a:rPr lang="en-US" sz="2000" b="1" smtClean="0"/>
              <a:t>(a.k.a. electron dot structures) show all valence electrons</a:t>
            </a:r>
            <a:endParaRPr lang="en-US" sz="2000" smtClean="0"/>
          </a:p>
        </p:txBody>
      </p:sp>
      <p:sp>
        <p:nvSpPr>
          <p:cNvPr id="46083" name="Content Placeholder 1"/>
          <p:cNvSpPr>
            <a:spLocks noGrp="1"/>
          </p:cNvSpPr>
          <p:nvPr>
            <p:ph idx="1"/>
          </p:nvPr>
        </p:nvSpPr>
        <p:spPr/>
        <p:txBody>
          <a:bodyPr/>
          <a:lstStyle/>
          <a:p>
            <a:r>
              <a:rPr lang="en-US" b="1" smtClean="0"/>
              <a:t>Examples: </a:t>
            </a:r>
            <a:r>
              <a:rPr lang="en-US" smtClean="0"/>
              <a:t>All of the following are acceptable ways of representing the diatomic fluorine molecule. </a:t>
            </a:r>
          </a:p>
        </p:txBody>
      </p:sp>
      <p:sp>
        <p:nvSpPr>
          <p:cNvPr id="46084"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AFD1216-C93C-47DC-91E7-1B9AEDBEA431}" type="slidenum">
              <a:rPr lang="en-US" smtClean="0"/>
              <a:pPr/>
              <a:t>43</a:t>
            </a:fld>
            <a:endParaRPr lang="en-US" smtClean="0"/>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1523077" y="2988525"/>
              <a:ext cx="4565880" cy="2532960"/>
            </p14:xfrm>
          </p:contentPart>
        </mc:Choice>
        <mc:Fallback xmlns="">
          <p:pic>
            <p:nvPicPr>
              <p:cNvPr id="5" name="Ink 4"/>
              <p:cNvPicPr/>
              <p:nvPr/>
            </p:nvPicPr>
            <p:blipFill>
              <a:blip r:embed="rId3"/>
              <a:stretch>
                <a:fillRect/>
              </a:stretch>
            </p:blipFill>
            <p:spPr>
              <a:xfrm>
                <a:off x="1476277" y="2977365"/>
                <a:ext cx="4617360" cy="2595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8946" name="Ink 38945"/>
              <p14:cNvContentPartPr/>
              <p14:nvPr/>
            </p14:nvContentPartPr>
            <p14:xfrm>
              <a:off x="0" y="0"/>
              <a:ext cx="0" cy="0"/>
            </p14:xfrm>
          </p:contentPart>
        </mc:Choice>
        <mc:Fallback xmlns="">
          <p:pic>
            <p:nvPicPr>
              <p:cNvPr id="38946" name="Ink 38945"/>
              <p:cNvPicPr/>
              <p:nvPr/>
            </p:nvPicPr>
            <p:blipFill>
              <a:blip r:embed="rId5"/>
              <a:stretch>
                <a:fillRect/>
              </a:stretch>
            </p:blipFill>
            <p:spPr>
              <a:xfrm>
                <a:off x="0" y="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8958" name="Ink 38957"/>
              <p14:cNvContentPartPr/>
              <p14:nvPr/>
            </p14:nvContentPartPr>
            <p14:xfrm>
              <a:off x="0" y="0"/>
              <a:ext cx="0" cy="0"/>
            </p14:xfrm>
          </p:contentPart>
        </mc:Choice>
        <mc:Fallback xmlns="">
          <p:pic>
            <p:nvPicPr>
              <p:cNvPr id="38958" name="Ink 38957"/>
              <p:cNvPicPr/>
              <p:nvPr/>
            </p:nvPicPr>
            <p:blipFill>
              <a:blip r:embed="rId7"/>
              <a:stretch>
                <a:fillRect/>
              </a:stretch>
            </p:blipFill>
            <p:spPr>
              <a:xfrm>
                <a:off x="0" y="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8961" name="Ink 38960"/>
              <p14:cNvContentPartPr/>
              <p14:nvPr/>
            </p14:nvContentPartPr>
            <p14:xfrm>
              <a:off x="4981957" y="0"/>
              <a:ext cx="14400" cy="0"/>
            </p14:xfrm>
          </p:contentPart>
        </mc:Choice>
        <mc:Fallback xmlns="">
          <p:pic>
            <p:nvPicPr>
              <p:cNvPr id="38961" name="Ink 38960"/>
              <p:cNvPicPr/>
              <p:nvPr/>
            </p:nvPicPr>
            <p:blipFill>
              <a:blip r:embed="rId9"/>
              <a:stretch>
                <a:fillRect/>
              </a:stretch>
            </p:blipFill>
            <p:spPr>
              <a:xfrm>
                <a:off x="0" y="0"/>
                <a:ext cx="1440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8968" name="Ink 38967"/>
              <p14:cNvContentPartPr/>
              <p14:nvPr/>
            </p14:nvContentPartPr>
            <p14:xfrm>
              <a:off x="4567957" y="4609245"/>
              <a:ext cx="1458000" cy="963360"/>
            </p14:xfrm>
          </p:contentPart>
        </mc:Choice>
        <mc:Fallback xmlns="">
          <p:pic>
            <p:nvPicPr>
              <p:cNvPr id="38968" name="Ink 38967"/>
              <p:cNvPicPr/>
              <p:nvPr/>
            </p:nvPicPr>
            <p:blipFill>
              <a:blip r:embed="rId11"/>
              <a:stretch>
                <a:fillRect/>
              </a:stretch>
            </p:blipFill>
            <p:spPr>
              <a:xfrm>
                <a:off x="4520077" y="4597005"/>
                <a:ext cx="1523160" cy="1014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969" name="Ink 38968"/>
              <p14:cNvContentPartPr/>
              <p14:nvPr/>
            </p14:nvContentPartPr>
            <p14:xfrm>
              <a:off x="0" y="2147483647"/>
              <a:ext cx="0" cy="0"/>
            </p14:xfrm>
          </p:contentPart>
        </mc:Choice>
        <mc:Fallback xmlns="">
          <p:pic>
            <p:nvPicPr>
              <p:cNvPr id="38969" name="Ink 38968"/>
              <p:cNvPicPr/>
              <p:nvPr/>
            </p:nvPicPr>
            <p:blipFill>
              <a:blip r:embed="rId13"/>
              <a:stretch>
                <a:fillRect/>
              </a:stretch>
            </p:blipFill>
            <p:spPr>
              <a:xfrm>
                <a:off x="0" y="0"/>
                <a:ext cx="0" cy="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8970" name="Ink 38969"/>
              <p14:cNvContentPartPr/>
              <p14:nvPr/>
            </p14:nvContentPartPr>
            <p14:xfrm>
              <a:off x="5384797" y="0"/>
              <a:ext cx="12240" cy="0"/>
            </p14:xfrm>
          </p:contentPart>
        </mc:Choice>
        <mc:Fallback xmlns="">
          <p:pic>
            <p:nvPicPr>
              <p:cNvPr id="38970" name="Ink 38969"/>
              <p:cNvPicPr/>
              <p:nvPr/>
            </p:nvPicPr>
            <p:blipFill>
              <a:blip r:embed="rId15"/>
              <a:stretch>
                <a:fillRect/>
              </a:stretch>
            </p:blipFill>
            <p:spPr>
              <a:xfrm>
                <a:off x="0" y="0"/>
                <a:ext cx="12240" cy="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8987" name="Ink 38986"/>
              <p14:cNvContentPartPr/>
              <p14:nvPr/>
            </p14:nvContentPartPr>
            <p14:xfrm>
              <a:off x="5589997" y="4814445"/>
              <a:ext cx="733680" cy="790200"/>
            </p14:xfrm>
          </p:contentPart>
        </mc:Choice>
        <mc:Fallback xmlns="">
          <p:pic>
            <p:nvPicPr>
              <p:cNvPr id="38987" name="Ink 38986"/>
              <p:cNvPicPr/>
              <p:nvPr/>
            </p:nvPicPr>
            <p:blipFill>
              <a:blip r:embed="rId17"/>
              <a:stretch>
                <a:fillRect/>
              </a:stretch>
            </p:blipFill>
            <p:spPr>
              <a:xfrm>
                <a:off x="5576677" y="4799325"/>
                <a:ext cx="753840" cy="818640"/>
              </a:xfrm>
              <a:prstGeom prst="rect">
                <a:avLst/>
              </a:prstGeom>
            </p:spPr>
          </p:pic>
        </mc:Fallback>
      </mc:AlternateContent>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3416833-97D2-461C-93A5-760329FB62AC}" type="slidenum">
              <a:rPr lang="en-US" smtClean="0"/>
              <a:pPr/>
              <a:t>44</a:t>
            </a:fld>
            <a:endParaRPr lang="en-US" smtClean="0"/>
          </a:p>
        </p:txBody>
      </p:sp>
      <p:sp>
        <p:nvSpPr>
          <p:cNvPr id="47107" name="Rectangle 2"/>
          <p:cNvSpPr>
            <a:spLocks noGrp="1" noChangeArrowheads="1"/>
          </p:cNvSpPr>
          <p:nvPr>
            <p:ph type="title"/>
          </p:nvPr>
        </p:nvSpPr>
        <p:spPr>
          <a:xfrm>
            <a:off x="457200" y="228600"/>
            <a:ext cx="8686800" cy="1143000"/>
          </a:xfrm>
        </p:spPr>
        <p:txBody>
          <a:bodyPr/>
          <a:lstStyle/>
          <a:p>
            <a:r>
              <a:rPr lang="en-US" b="1" smtClean="0"/>
              <a:t>Steps for Writing Lewis Structures:</a:t>
            </a:r>
            <a:endParaRPr lang="en-US" smtClean="0"/>
          </a:p>
        </p:txBody>
      </p:sp>
      <p:sp>
        <p:nvSpPr>
          <p:cNvPr id="47108" name="Text Box 3"/>
          <p:cNvSpPr txBox="1">
            <a:spLocks noChangeArrowheads="1"/>
          </p:cNvSpPr>
          <p:nvPr/>
        </p:nvSpPr>
        <p:spPr bwMode="auto">
          <a:xfrm>
            <a:off x="533400" y="1600200"/>
            <a:ext cx="81534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t>1. Sum the valence electrons from all the atoms present in the compound.  Don’t worry about keeping track of which electrons come from which atom.  It is the total number of electrons that is important.</a:t>
            </a:r>
          </a:p>
        </p:txBody>
      </p:sp>
      <p:sp>
        <p:nvSpPr>
          <p:cNvPr id="2" name="TextBox 1"/>
          <p:cNvSpPr txBox="1">
            <a:spLocks noChangeArrowheads="1"/>
          </p:cNvSpPr>
          <p:nvPr/>
        </p:nvSpPr>
        <p:spPr bwMode="auto">
          <a:xfrm>
            <a:off x="1371600" y="4648200"/>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800">
                <a:solidFill>
                  <a:srgbClr val="7030A0"/>
                </a:solidFill>
              </a:rPr>
              <a:t>CH</a:t>
            </a:r>
            <a:r>
              <a:rPr lang="en-US" sz="2800" baseline="-25000">
                <a:solidFill>
                  <a:srgbClr val="7030A0"/>
                </a:solidFill>
              </a:rPr>
              <a:t>4</a:t>
            </a:r>
            <a:r>
              <a:rPr lang="en-US" sz="2800">
                <a:solidFill>
                  <a:srgbClr val="7030A0"/>
                </a:solidFill>
              </a:rPr>
              <a:t>: 8 total valence electrons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b="1" smtClean="0"/>
              <a:t>Steps for Writing Lewis Structures:</a:t>
            </a:r>
            <a:endParaRPr lang="en-US" smtClean="0"/>
          </a:p>
        </p:txBody>
      </p:sp>
      <p:sp>
        <p:nvSpPr>
          <p:cNvPr id="3" name="Content Placeholder 2"/>
          <p:cNvSpPr>
            <a:spLocks noGrp="1"/>
          </p:cNvSpPr>
          <p:nvPr>
            <p:ph idx="1"/>
          </p:nvPr>
        </p:nvSpPr>
        <p:spPr>
          <a:xfrm>
            <a:off x="271463" y="1476375"/>
            <a:ext cx="8839200" cy="3200400"/>
          </a:xfrm>
        </p:spPr>
        <p:txBody>
          <a:bodyPr/>
          <a:lstStyle/>
          <a:p>
            <a:pPr marL="514350" indent="-514350">
              <a:buFont typeface="+mj-lt"/>
              <a:buAutoNum type="arabicPeriod" startAt="2"/>
              <a:defRPr/>
            </a:pPr>
            <a:r>
              <a:rPr lang="en-US" sz="2400" dirty="0" smtClean="0"/>
              <a:t>Draw </a:t>
            </a:r>
            <a:r>
              <a:rPr lang="en-US" sz="2400" dirty="0"/>
              <a:t>a skeletal structure.  Use a pair of electrons to form a bond between each pair of bound </a:t>
            </a:r>
            <a:r>
              <a:rPr lang="en-US" sz="2400" dirty="0" smtClean="0"/>
              <a:t>atoms.</a:t>
            </a:r>
          </a:p>
          <a:p>
            <a:pPr marL="0" indent="0">
              <a:buFont typeface="Wingdings" pitchFamily="2" charset="2"/>
              <a:buNone/>
              <a:defRPr/>
            </a:pPr>
            <a:endParaRPr lang="en-US" sz="2400" i="1" dirty="0" smtClean="0"/>
          </a:p>
          <a:p>
            <a:pPr marL="0" indent="0">
              <a:buFont typeface="Wingdings" pitchFamily="2" charset="2"/>
              <a:buNone/>
              <a:defRPr/>
            </a:pPr>
            <a:r>
              <a:rPr lang="en-US" sz="2400" i="1" dirty="0" smtClean="0"/>
              <a:t>Hint </a:t>
            </a:r>
            <a:r>
              <a:rPr lang="en-US" sz="2400" i="1" dirty="0"/>
              <a:t>#1: The atom with the smallest electronegativity is </a:t>
            </a:r>
            <a:r>
              <a:rPr lang="en-US" sz="2400" i="1" u="sng" dirty="0"/>
              <a:t>usually</a:t>
            </a:r>
            <a:r>
              <a:rPr lang="en-US" sz="2400" i="1" dirty="0"/>
              <a:t> the central atom (H</a:t>
            </a:r>
            <a:r>
              <a:rPr lang="en-US" sz="2400" i="1" baseline="-25000" dirty="0"/>
              <a:t>2</a:t>
            </a:r>
            <a:r>
              <a:rPr lang="en-US" sz="2400" i="1" dirty="0"/>
              <a:t>O is a notable exception). </a:t>
            </a:r>
            <a:r>
              <a:rPr lang="en-US" sz="2400" i="1" dirty="0" smtClean="0"/>
              <a:t/>
            </a:r>
            <a:br>
              <a:rPr lang="en-US" sz="2400" i="1" dirty="0" smtClean="0"/>
            </a:br>
            <a:endParaRPr lang="en-US" dirty="0"/>
          </a:p>
        </p:txBody>
      </p:sp>
      <p:sp>
        <p:nvSpPr>
          <p:cNvPr id="48132"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0E74509-F831-4315-982B-7160BF50EF02}" type="slidenum">
              <a:rPr lang="en-US" smtClean="0"/>
              <a:pPr/>
              <a:t>45</a:t>
            </a:fld>
            <a:endParaRPr lang="en-US" smtClean="0"/>
          </a:p>
        </p:txBody>
      </p:sp>
      <p:sp>
        <p:nvSpPr>
          <p:cNvPr id="9" name="Text Box 5"/>
          <p:cNvSpPr txBox="1">
            <a:spLocks noChangeArrowheads="1"/>
          </p:cNvSpPr>
          <p:nvPr/>
        </p:nvSpPr>
        <p:spPr bwMode="auto">
          <a:xfrm>
            <a:off x="1173163" y="3733800"/>
            <a:ext cx="2057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rgbClr val="7030A0"/>
                </a:solidFill>
              </a:rPr>
              <a:t>COCl</a:t>
            </a:r>
            <a:r>
              <a:rPr lang="en-US" sz="3200" baseline="-25000">
                <a:solidFill>
                  <a:srgbClr val="7030A0"/>
                </a:solidFill>
              </a:rPr>
              <a:t>2</a:t>
            </a:r>
          </a:p>
        </p:txBody>
      </p:sp>
      <p:sp>
        <p:nvSpPr>
          <p:cNvPr id="10" name="Text Box 6"/>
          <p:cNvSpPr txBox="1">
            <a:spLocks noChangeArrowheads="1"/>
          </p:cNvSpPr>
          <p:nvPr/>
        </p:nvSpPr>
        <p:spPr bwMode="auto">
          <a:xfrm>
            <a:off x="990600" y="4648200"/>
            <a:ext cx="2590800" cy="1676400"/>
          </a:xfrm>
          <a:prstGeom prst="rect">
            <a:avLst/>
          </a:prstGeom>
          <a:solidFill>
            <a:srgbClr val="FFFF00"/>
          </a:solidFill>
          <a:ln w="222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t>Electronegativities</a:t>
            </a:r>
          </a:p>
          <a:p>
            <a:pPr>
              <a:spcBef>
                <a:spcPct val="50000"/>
              </a:spcBef>
            </a:pPr>
            <a:r>
              <a:rPr lang="en-US"/>
              <a:t>C = 2.5</a:t>
            </a:r>
          </a:p>
          <a:p>
            <a:pPr>
              <a:spcBef>
                <a:spcPct val="50000"/>
              </a:spcBef>
            </a:pPr>
            <a:r>
              <a:rPr lang="en-US"/>
              <a:t>O = 3.5</a:t>
            </a:r>
          </a:p>
          <a:p>
            <a:pPr>
              <a:spcBef>
                <a:spcPct val="50000"/>
              </a:spcBef>
            </a:pPr>
            <a:r>
              <a:rPr lang="en-US"/>
              <a:t>Cl = 3.0</a:t>
            </a:r>
          </a:p>
        </p:txBody>
      </p:sp>
      <p:pic>
        <p:nvPicPr>
          <p:cNvPr id="12" name="Picture 2" descr="periodic-table-fix"/>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4691063" y="4008438"/>
            <a:ext cx="3614737" cy="2449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AutoShape 7"/>
          <p:cNvSpPr>
            <a:spLocks noChangeArrowheads="1"/>
          </p:cNvSpPr>
          <p:nvPr/>
        </p:nvSpPr>
        <p:spPr bwMode="auto">
          <a:xfrm rot="-1282387">
            <a:off x="5100638" y="4943475"/>
            <a:ext cx="2795587" cy="579438"/>
          </a:xfrm>
          <a:prstGeom prst="rightArrow">
            <a:avLst>
              <a:gd name="adj1" fmla="val 50000"/>
              <a:gd name="adj2" fmla="val 113625"/>
            </a:avLst>
          </a:prstGeom>
          <a:solidFill>
            <a:schemeClr val="accent1">
              <a:alpha val="12157"/>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Oval 3"/>
          <p:cNvSpPr/>
          <p:nvPr/>
        </p:nvSpPr>
        <p:spPr bwMode="auto">
          <a:xfrm>
            <a:off x="1173163" y="3733800"/>
            <a:ext cx="503237" cy="584200"/>
          </a:xfrm>
          <a:prstGeom prst="ellipse">
            <a:avLst/>
          </a:prstGeom>
          <a:noFill/>
          <a:ln w="9525" cap="flat" cmpd="sng" algn="ctr">
            <a:solidFill>
              <a:schemeClr val="accent6">
                <a:lumMod val="50000"/>
              </a:schemeClr>
            </a:solidFill>
            <a:prstDash val="solid"/>
            <a:round/>
            <a:headEnd type="none" w="med" len="med"/>
            <a:tailEnd type="none" w="med" len="med"/>
          </a:ln>
          <a:effectLst/>
          <a:extLst/>
        </p:spPr>
        <p:txBody>
          <a:bodyP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subTnLst>
                                    <p:audio>
                                      <p:cMediaNode>
                                        <p:cTn display="0" masterRel="sameClick">
                                          <p:stCondLst>
                                            <p:cond evt="begin" delay="0">
                                              <p:tn val="19"/>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3" grpId="0" animBg="1"/>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b="1" smtClean="0"/>
              <a:t>Steps for Writing Lewis Structures:</a:t>
            </a:r>
            <a:endParaRPr lang="en-US" smtClean="0"/>
          </a:p>
        </p:txBody>
      </p:sp>
      <p:sp>
        <p:nvSpPr>
          <p:cNvPr id="3" name="Content Placeholder 2"/>
          <p:cNvSpPr>
            <a:spLocks noGrp="1"/>
          </p:cNvSpPr>
          <p:nvPr>
            <p:ph idx="1"/>
          </p:nvPr>
        </p:nvSpPr>
        <p:spPr>
          <a:xfrm>
            <a:off x="304800" y="1600200"/>
            <a:ext cx="8610600" cy="4530725"/>
          </a:xfrm>
        </p:spPr>
        <p:txBody>
          <a:bodyPr/>
          <a:lstStyle/>
          <a:p>
            <a:pPr marL="514350" indent="-514350">
              <a:buFont typeface="+mj-lt"/>
              <a:buAutoNum type="arabicPeriod" startAt="2"/>
              <a:defRPr/>
            </a:pPr>
            <a:r>
              <a:rPr lang="en-US" dirty="0" smtClean="0"/>
              <a:t>Draw </a:t>
            </a:r>
            <a:r>
              <a:rPr lang="en-US" dirty="0"/>
              <a:t>a skeletal structure.  Use a pair of electrons to form a bond between each pair of bound </a:t>
            </a:r>
            <a:r>
              <a:rPr lang="en-US" dirty="0" smtClean="0"/>
              <a:t>atoms.</a:t>
            </a:r>
          </a:p>
          <a:p>
            <a:pPr marL="0" indent="0">
              <a:buFont typeface="Wingdings" pitchFamily="2" charset="2"/>
              <a:buNone/>
              <a:defRPr/>
            </a:pPr>
            <a:r>
              <a:rPr lang="en-US" sz="2400" i="1" dirty="0" smtClean="0"/>
              <a:t>Hint </a:t>
            </a:r>
            <a:r>
              <a:rPr lang="en-US" sz="2400" i="1" dirty="0"/>
              <a:t>#2: Polyatomic species are usually clumped and not spread out.</a:t>
            </a:r>
            <a:endParaRPr lang="en-US" sz="2400" dirty="0"/>
          </a:p>
          <a:p>
            <a:pPr>
              <a:defRPr/>
            </a:pPr>
            <a:endParaRPr lang="en-US" dirty="0"/>
          </a:p>
        </p:txBody>
      </p:sp>
      <p:sp>
        <p:nvSpPr>
          <p:cNvPr id="49156"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0667A13-BB81-42FB-BC71-831540012F27}" type="slidenum">
              <a:rPr lang="en-US" smtClean="0">
                <a:solidFill>
                  <a:srgbClr val="000000"/>
                </a:solidFill>
              </a:rPr>
              <a:pPr/>
              <a:t>46</a:t>
            </a:fld>
            <a:endParaRPr lang="en-US" smtClean="0">
              <a:solidFill>
                <a:srgbClr val="000000"/>
              </a:solidFill>
            </a:endParaRPr>
          </a:p>
        </p:txBody>
      </p:sp>
      <p:sp>
        <p:nvSpPr>
          <p:cNvPr id="49157" name="Text Box 4"/>
          <p:cNvSpPr txBox="1">
            <a:spLocks noChangeArrowheads="1"/>
          </p:cNvSpPr>
          <p:nvPr/>
        </p:nvSpPr>
        <p:spPr bwMode="auto">
          <a:xfrm>
            <a:off x="2978150" y="3810000"/>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solidFill>
                  <a:srgbClr val="7030A0"/>
                </a:solidFill>
              </a:rPr>
              <a:t>SO</a:t>
            </a:r>
            <a:r>
              <a:rPr lang="en-US" sz="2800" baseline="-25000">
                <a:solidFill>
                  <a:srgbClr val="7030A0"/>
                </a:solidFill>
              </a:rPr>
              <a:t>2</a:t>
            </a:r>
            <a:r>
              <a:rPr lang="en-US" sz="2800">
                <a:solidFill>
                  <a:srgbClr val="7030A0"/>
                </a:solidFill>
              </a:rPr>
              <a:t>F</a:t>
            </a:r>
            <a:r>
              <a:rPr lang="en-US" sz="2800" baseline="-25000">
                <a:solidFill>
                  <a:srgbClr val="7030A0"/>
                </a:solidFill>
              </a:rPr>
              <a:t>2</a:t>
            </a:r>
          </a:p>
        </p:txBody>
      </p:sp>
      <p:sp>
        <p:nvSpPr>
          <p:cNvPr id="49158" name="Text Box 5"/>
          <p:cNvSpPr txBox="1">
            <a:spLocks noChangeArrowheads="1"/>
          </p:cNvSpPr>
          <p:nvPr/>
        </p:nvSpPr>
        <p:spPr bwMode="auto">
          <a:xfrm>
            <a:off x="1524000" y="5287963"/>
            <a:ext cx="2971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t>F – S - F</a:t>
            </a:r>
          </a:p>
        </p:txBody>
      </p:sp>
      <p:sp>
        <p:nvSpPr>
          <p:cNvPr id="49159" name="Text Box 6"/>
          <p:cNvSpPr txBox="1">
            <a:spLocks noChangeArrowheads="1"/>
          </p:cNvSpPr>
          <p:nvPr/>
        </p:nvSpPr>
        <p:spPr bwMode="auto">
          <a:xfrm>
            <a:off x="1922463" y="4768850"/>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t>O</a:t>
            </a:r>
          </a:p>
        </p:txBody>
      </p:sp>
      <p:sp>
        <p:nvSpPr>
          <p:cNvPr id="49160" name="Text Box 7"/>
          <p:cNvSpPr txBox="1">
            <a:spLocks noChangeArrowheads="1"/>
          </p:cNvSpPr>
          <p:nvPr/>
        </p:nvSpPr>
        <p:spPr bwMode="auto">
          <a:xfrm>
            <a:off x="1922463" y="5881688"/>
            <a:ext cx="430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t>O</a:t>
            </a:r>
          </a:p>
        </p:txBody>
      </p:sp>
      <p:sp>
        <p:nvSpPr>
          <p:cNvPr id="49161" name="Line 8"/>
          <p:cNvSpPr>
            <a:spLocks noChangeShapeType="1"/>
          </p:cNvSpPr>
          <p:nvPr/>
        </p:nvSpPr>
        <p:spPr bwMode="auto">
          <a:xfrm>
            <a:off x="2133600" y="5180013"/>
            <a:ext cx="0" cy="1524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2" name="Line 9"/>
          <p:cNvSpPr>
            <a:spLocks noChangeShapeType="1"/>
          </p:cNvSpPr>
          <p:nvPr/>
        </p:nvSpPr>
        <p:spPr bwMode="auto">
          <a:xfrm>
            <a:off x="2133600" y="5721350"/>
            <a:ext cx="0" cy="1524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3" name="Text Box 10"/>
          <p:cNvSpPr txBox="1">
            <a:spLocks noChangeArrowheads="1"/>
          </p:cNvSpPr>
          <p:nvPr/>
        </p:nvSpPr>
        <p:spPr bwMode="auto">
          <a:xfrm>
            <a:off x="4495800" y="5348288"/>
            <a:ext cx="3657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t>F – O – S – O - F</a:t>
            </a:r>
          </a:p>
        </p:txBody>
      </p:sp>
      <p:sp>
        <p:nvSpPr>
          <p:cNvPr id="14" name="Text Box 11"/>
          <p:cNvSpPr txBox="1">
            <a:spLocks noChangeArrowheads="1"/>
          </p:cNvSpPr>
          <p:nvPr/>
        </p:nvSpPr>
        <p:spPr bwMode="auto">
          <a:xfrm>
            <a:off x="5181600" y="4816475"/>
            <a:ext cx="1143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8800">
                <a:solidFill>
                  <a:srgbClr val="FF0000"/>
                </a:solidFill>
              </a:rPr>
              <a:t>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ox(out)">
                                      <p:cBhvr>
                                        <p:cTn id="7" dur="500"/>
                                        <p:tgtEl>
                                          <p:spTgt spid="1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97B66BC-9C5C-4178-9AD6-BB82280FE9CD}" type="slidenum">
              <a:rPr lang="en-US" smtClean="0"/>
              <a:pPr/>
              <a:t>47</a:t>
            </a:fld>
            <a:endParaRPr lang="en-US" smtClean="0"/>
          </a:p>
        </p:txBody>
      </p:sp>
      <p:sp>
        <p:nvSpPr>
          <p:cNvPr id="50179" name="Rectangle 2"/>
          <p:cNvSpPr>
            <a:spLocks noGrp="1" noChangeArrowheads="1"/>
          </p:cNvSpPr>
          <p:nvPr>
            <p:ph type="title"/>
          </p:nvPr>
        </p:nvSpPr>
        <p:spPr>
          <a:xfrm>
            <a:off x="457200" y="228600"/>
            <a:ext cx="8686800" cy="1143000"/>
          </a:xfrm>
        </p:spPr>
        <p:txBody>
          <a:bodyPr/>
          <a:lstStyle/>
          <a:p>
            <a:r>
              <a:rPr lang="en-US" b="1" smtClean="0"/>
              <a:t>Steps for Writing Lewis Structures:</a:t>
            </a:r>
            <a:endParaRPr lang="en-US" smtClean="0"/>
          </a:p>
        </p:txBody>
      </p:sp>
      <p:sp>
        <p:nvSpPr>
          <p:cNvPr id="50180" name="Text Box 3"/>
          <p:cNvSpPr txBox="1">
            <a:spLocks noChangeArrowheads="1"/>
          </p:cNvSpPr>
          <p:nvPr/>
        </p:nvSpPr>
        <p:spPr bwMode="auto">
          <a:xfrm>
            <a:off x="533400" y="1600200"/>
            <a:ext cx="81534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800"/>
              <a:t>3. Arrange the remaining electrons to satisfy the duet rule for </a:t>
            </a:r>
            <a:r>
              <a:rPr lang="en-US" sz="2800" b="1"/>
              <a:t>H</a:t>
            </a:r>
            <a:r>
              <a:rPr lang="en-US" sz="2800"/>
              <a:t> and the octet rule for the second-row elements.</a:t>
            </a:r>
          </a:p>
        </p:txBody>
      </p:sp>
      <p:sp>
        <p:nvSpPr>
          <p:cNvPr id="2" name="TextBox 1"/>
          <p:cNvSpPr txBox="1">
            <a:spLocks noChangeArrowheads="1"/>
          </p:cNvSpPr>
          <p:nvPr/>
        </p:nvSpPr>
        <p:spPr bwMode="auto">
          <a:xfrm>
            <a:off x="1676400" y="3581400"/>
            <a:ext cx="137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3200">
                <a:solidFill>
                  <a:srgbClr val="7030A0"/>
                </a:solidFill>
              </a:rPr>
              <a:t>CH</a:t>
            </a:r>
            <a:r>
              <a:rPr lang="en-US" sz="3200" baseline="-25000">
                <a:solidFill>
                  <a:srgbClr val="7030A0"/>
                </a:solidFill>
              </a:rPr>
              <a:t>3</a:t>
            </a:r>
            <a:r>
              <a:rPr lang="en-US" sz="3200">
                <a:solidFill>
                  <a:srgbClr val="7030A0"/>
                </a:solidFill>
              </a:rPr>
              <a:t>Cl</a:t>
            </a:r>
          </a:p>
        </p:txBody>
      </p:sp>
      <p:sp>
        <p:nvSpPr>
          <p:cNvPr id="6" name="TextBox 5"/>
          <p:cNvSpPr txBox="1">
            <a:spLocks noChangeArrowheads="1"/>
          </p:cNvSpPr>
          <p:nvPr/>
        </p:nvSpPr>
        <p:spPr bwMode="auto">
          <a:xfrm>
            <a:off x="5257800" y="4902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3200">
                <a:solidFill>
                  <a:srgbClr val="7030A0"/>
                </a:solidFill>
              </a:rPr>
              <a:t>C</a:t>
            </a:r>
          </a:p>
        </p:txBody>
      </p:sp>
      <p:sp>
        <p:nvSpPr>
          <p:cNvPr id="7" name="TextBox 6"/>
          <p:cNvSpPr txBox="1">
            <a:spLocks noChangeArrowheads="1"/>
          </p:cNvSpPr>
          <p:nvPr/>
        </p:nvSpPr>
        <p:spPr bwMode="auto">
          <a:xfrm>
            <a:off x="4572000" y="4902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3200">
                <a:solidFill>
                  <a:srgbClr val="7030A0"/>
                </a:solidFill>
              </a:rPr>
              <a:t>H</a:t>
            </a:r>
          </a:p>
        </p:txBody>
      </p:sp>
      <p:sp>
        <p:nvSpPr>
          <p:cNvPr id="8" name="TextBox 7"/>
          <p:cNvSpPr txBox="1">
            <a:spLocks noChangeArrowheads="1"/>
          </p:cNvSpPr>
          <p:nvPr/>
        </p:nvSpPr>
        <p:spPr bwMode="auto">
          <a:xfrm>
            <a:off x="5257800" y="57404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3200">
                <a:solidFill>
                  <a:srgbClr val="7030A0"/>
                </a:solidFill>
              </a:rPr>
              <a:t>H</a:t>
            </a:r>
          </a:p>
        </p:txBody>
      </p:sp>
      <p:sp>
        <p:nvSpPr>
          <p:cNvPr id="9" name="TextBox 8"/>
          <p:cNvSpPr txBox="1">
            <a:spLocks noChangeArrowheads="1"/>
          </p:cNvSpPr>
          <p:nvPr/>
        </p:nvSpPr>
        <p:spPr bwMode="auto">
          <a:xfrm>
            <a:off x="5943600" y="4902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3200">
                <a:solidFill>
                  <a:srgbClr val="7030A0"/>
                </a:solidFill>
              </a:rPr>
              <a:t>H</a:t>
            </a:r>
          </a:p>
        </p:txBody>
      </p:sp>
      <p:sp>
        <p:nvSpPr>
          <p:cNvPr id="10" name="TextBox 9"/>
          <p:cNvSpPr txBox="1">
            <a:spLocks noChangeArrowheads="1"/>
          </p:cNvSpPr>
          <p:nvPr/>
        </p:nvSpPr>
        <p:spPr bwMode="auto">
          <a:xfrm>
            <a:off x="5257800" y="4191000"/>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3200">
                <a:solidFill>
                  <a:srgbClr val="7030A0"/>
                </a:solidFill>
              </a:rPr>
              <a:t>Cl</a:t>
            </a:r>
          </a:p>
        </p:txBody>
      </p:sp>
      <p:cxnSp>
        <p:nvCxnSpPr>
          <p:cNvPr id="4" name="Straight Connector 3"/>
          <p:cNvCxnSpPr>
            <a:cxnSpLocks noChangeShapeType="1"/>
            <a:stCxn id="7" idx="3"/>
            <a:endCxn id="6" idx="1"/>
          </p:cNvCxnSpPr>
          <p:nvPr/>
        </p:nvCxnSpPr>
        <p:spPr bwMode="auto">
          <a:xfrm>
            <a:off x="5105400" y="5194300"/>
            <a:ext cx="152400" cy="0"/>
          </a:xfrm>
          <a:prstGeom prst="line">
            <a:avLst/>
          </a:prstGeom>
          <a:noFill/>
          <a:ln w="38100" algn="ctr">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a:cxnSpLocks noChangeShapeType="1"/>
          </p:cNvCxnSpPr>
          <p:nvPr/>
        </p:nvCxnSpPr>
        <p:spPr bwMode="auto">
          <a:xfrm>
            <a:off x="5791200" y="5181600"/>
            <a:ext cx="152400" cy="0"/>
          </a:xfrm>
          <a:prstGeom prst="line">
            <a:avLst/>
          </a:prstGeom>
          <a:noFill/>
          <a:ln w="38100" algn="ctr">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cxnSpLocks noChangeShapeType="1"/>
          </p:cNvCxnSpPr>
          <p:nvPr/>
        </p:nvCxnSpPr>
        <p:spPr bwMode="auto">
          <a:xfrm>
            <a:off x="5524500" y="4729163"/>
            <a:ext cx="0" cy="254000"/>
          </a:xfrm>
          <a:prstGeom prst="line">
            <a:avLst/>
          </a:prstGeom>
          <a:noFill/>
          <a:ln w="38100" algn="ctr">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a:cxnSpLocks noChangeShapeType="1"/>
          </p:cNvCxnSpPr>
          <p:nvPr/>
        </p:nvCxnSpPr>
        <p:spPr bwMode="auto">
          <a:xfrm>
            <a:off x="5486400" y="5486400"/>
            <a:ext cx="0" cy="254000"/>
          </a:xfrm>
          <a:prstGeom prst="line">
            <a:avLst/>
          </a:prstGeom>
          <a:noFill/>
          <a:ln w="38100" algn="ctr">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p:cNvSpPr txBox="1">
            <a:spLocks noChangeArrowheads="1"/>
          </p:cNvSpPr>
          <p:nvPr/>
        </p:nvSpPr>
        <p:spPr bwMode="auto">
          <a:xfrm>
            <a:off x="5334000" y="3581400"/>
            <a:ext cx="533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400">
                <a:solidFill>
                  <a:srgbClr val="7030A0"/>
                </a:solidFill>
                <a:latin typeface="AbcBulletin" pitchFamily="2" charset="0"/>
              </a:rPr>
              <a:t>..</a:t>
            </a:r>
          </a:p>
        </p:txBody>
      </p:sp>
      <p:sp>
        <p:nvSpPr>
          <p:cNvPr id="27" name="TextBox 26"/>
          <p:cNvSpPr txBox="1">
            <a:spLocks noChangeArrowheads="1"/>
          </p:cNvSpPr>
          <p:nvPr/>
        </p:nvSpPr>
        <p:spPr bwMode="auto">
          <a:xfrm>
            <a:off x="5791200" y="4106863"/>
            <a:ext cx="533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400">
                <a:solidFill>
                  <a:srgbClr val="7030A0"/>
                </a:solidFill>
                <a:latin typeface="AbcBulletin" pitchFamily="2" charset="0"/>
              </a:rPr>
              <a:t>:</a:t>
            </a:r>
          </a:p>
        </p:txBody>
      </p:sp>
      <p:sp>
        <p:nvSpPr>
          <p:cNvPr id="28" name="TextBox 27"/>
          <p:cNvSpPr txBox="1">
            <a:spLocks noChangeArrowheads="1"/>
          </p:cNvSpPr>
          <p:nvPr/>
        </p:nvSpPr>
        <p:spPr bwMode="auto">
          <a:xfrm>
            <a:off x="5029200" y="4106863"/>
            <a:ext cx="533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400">
                <a:solidFill>
                  <a:srgbClr val="7030A0"/>
                </a:solidFill>
                <a:latin typeface="AbcBulletin"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26" grpId="0"/>
      <p:bldP spid="27" grpId="0"/>
      <p:bldP spid="2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4CBCAEA-865C-497F-A478-57D00D5DBC78}" type="slidenum">
              <a:rPr lang="en-US" smtClean="0"/>
              <a:pPr/>
              <a:t>48</a:t>
            </a:fld>
            <a:endParaRPr lang="en-US" smtClean="0"/>
          </a:p>
        </p:txBody>
      </p:sp>
      <p:sp>
        <p:nvSpPr>
          <p:cNvPr id="51203" name="Rectangle 2"/>
          <p:cNvSpPr>
            <a:spLocks noGrp="1" noChangeArrowheads="1"/>
          </p:cNvSpPr>
          <p:nvPr>
            <p:ph type="title"/>
          </p:nvPr>
        </p:nvSpPr>
        <p:spPr>
          <a:xfrm>
            <a:off x="457200" y="228600"/>
            <a:ext cx="8686800" cy="1143000"/>
          </a:xfrm>
        </p:spPr>
        <p:txBody>
          <a:bodyPr/>
          <a:lstStyle/>
          <a:p>
            <a:r>
              <a:rPr lang="en-US" b="1" smtClean="0"/>
              <a:t>Steps for Writing Lewis Structures:</a:t>
            </a:r>
            <a:endParaRPr lang="en-US" smtClean="0"/>
          </a:p>
        </p:txBody>
      </p:sp>
      <p:sp>
        <p:nvSpPr>
          <p:cNvPr id="51204" name="Text Box 3"/>
          <p:cNvSpPr txBox="1">
            <a:spLocks noChangeArrowheads="1"/>
          </p:cNvSpPr>
          <p:nvPr/>
        </p:nvSpPr>
        <p:spPr bwMode="auto">
          <a:xfrm>
            <a:off x="533400" y="1600200"/>
            <a:ext cx="81534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800"/>
              <a:t>5. If electrons remain after the octet rule has been satisfied, then place them on the elements having available d orbitals (elements in Period 3 or beyond, often the central atom).</a:t>
            </a:r>
          </a:p>
        </p:txBody>
      </p:sp>
      <p:pic>
        <p:nvPicPr>
          <p:cNvPr id="51205" name="Picture 2" descr="http://s-owl.cengage.com/ebooks/vining_owlbook_prototype/ebook/images/book_content/08-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627563"/>
            <a:ext cx="862013"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4" descr="http://www.uwplatt.edu/~sundin/images/lewxef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089400"/>
            <a:ext cx="3705225"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p:cNvSpPr>
          <p:nvPr>
            <p:ph type="title"/>
          </p:nvPr>
        </p:nvSpPr>
        <p:spPr/>
        <p:txBody>
          <a:bodyPr/>
          <a:lstStyle/>
          <a:p>
            <a:r>
              <a:rPr lang="en-US" b="1" smtClean="0"/>
              <a:t>Lewis Structures: </a:t>
            </a:r>
            <a:br>
              <a:rPr lang="en-US" b="1" smtClean="0"/>
            </a:br>
            <a:r>
              <a:rPr lang="en-US" sz="3200" b="1" smtClean="0"/>
              <a:t>Comments about the Octet Rule</a:t>
            </a:r>
            <a:endParaRPr lang="en-US" sz="3200" smtClean="0"/>
          </a:p>
        </p:txBody>
      </p:sp>
      <p:sp>
        <p:nvSpPr>
          <p:cNvPr id="52227" name="Content Placeholder 3"/>
          <p:cNvSpPr>
            <a:spLocks noGrp="1"/>
          </p:cNvSpPr>
          <p:nvPr>
            <p:ph idx="1"/>
          </p:nvPr>
        </p:nvSpPr>
        <p:spPr>
          <a:xfrm>
            <a:off x="471488" y="1619250"/>
            <a:ext cx="8229600" cy="4530725"/>
          </a:xfrm>
        </p:spPr>
        <p:txBody>
          <a:bodyPr/>
          <a:lstStyle/>
          <a:p>
            <a:r>
              <a:rPr lang="en-US" smtClean="0"/>
              <a:t>The second-row elements </a:t>
            </a:r>
            <a:r>
              <a:rPr lang="en-US" b="1" smtClean="0"/>
              <a:t>C</a:t>
            </a:r>
            <a:r>
              <a:rPr lang="en-US" smtClean="0"/>
              <a:t>,</a:t>
            </a:r>
            <a:r>
              <a:rPr lang="en-US" b="1" smtClean="0"/>
              <a:t> N</a:t>
            </a:r>
            <a:r>
              <a:rPr lang="en-US" smtClean="0"/>
              <a:t>, </a:t>
            </a:r>
            <a:r>
              <a:rPr lang="en-US" b="1" smtClean="0"/>
              <a:t>O</a:t>
            </a:r>
            <a:r>
              <a:rPr lang="en-US" smtClean="0"/>
              <a:t> and </a:t>
            </a:r>
            <a:r>
              <a:rPr lang="en-US" b="1" smtClean="0"/>
              <a:t>F</a:t>
            </a:r>
            <a:r>
              <a:rPr lang="en-US" smtClean="0"/>
              <a:t> should </a:t>
            </a:r>
            <a:r>
              <a:rPr lang="en-US" u="sng" smtClean="0"/>
              <a:t>always</a:t>
            </a:r>
            <a:r>
              <a:rPr lang="en-US" smtClean="0"/>
              <a:t> obey the octet rule.</a:t>
            </a:r>
          </a:p>
        </p:txBody>
      </p:sp>
      <p:pic>
        <p:nvPicPr>
          <p:cNvPr id="52228" name="Picture 2" descr="C:\Users\DEBORA~1\AppData\Local\Temp\SNAGHTML2754ea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3" y="4570413"/>
            <a:ext cx="13239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32313"/>
            <a:ext cx="2327275"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1066800" y="5256213"/>
            <a:ext cx="838200" cy="1068387"/>
          </a:xfrm>
          <a:prstGeom prst="ellipse">
            <a:avLst/>
          </a:prstGeom>
          <a:solidFill>
            <a:schemeClr val="accent4"/>
          </a:solidFill>
          <a:ln w="9525" cap="flat" cmpd="sng" algn="ctr">
            <a:solidFill>
              <a:schemeClr val="tx1"/>
            </a:solidFill>
            <a:prstDash val="solid"/>
            <a:round/>
            <a:headEnd type="none" w="med" len="med"/>
            <a:tailEnd type="none" w="med" len="med"/>
          </a:ln>
          <a:effectLst/>
          <a:extLst/>
        </p:spPr>
        <p:txBody>
          <a:bodyPr/>
          <a:lstStyle/>
          <a:p>
            <a:pPr>
              <a:defRPr/>
            </a:pPr>
            <a:r>
              <a:rPr lang="en-US" sz="4400" dirty="0">
                <a:solidFill>
                  <a:schemeClr val="bg1"/>
                </a:solidFill>
              </a:rPr>
              <a:t>C</a:t>
            </a:r>
          </a:p>
        </p:txBody>
      </p:sp>
      <p:pic>
        <p:nvPicPr>
          <p:cNvPr id="52231" name="Picture 2" descr="C:\Users\DEBORA~1\AppData\Local\Temp\SNAGHTML2754ea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3" y="4570413"/>
            <a:ext cx="11588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2" descr="C:\Users\DEBORA~1\AppData\Local\Temp\SNAGHTML2754ea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713" y="3314700"/>
            <a:ext cx="13239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276600"/>
            <a:ext cx="2327275"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4" name="Oval 14"/>
          <p:cNvSpPr>
            <a:spLocks noChangeArrowheads="1"/>
          </p:cNvSpPr>
          <p:nvPr/>
        </p:nvSpPr>
        <p:spPr bwMode="auto">
          <a:xfrm>
            <a:off x="3276600" y="4000500"/>
            <a:ext cx="838200" cy="1068388"/>
          </a:xfrm>
          <a:prstGeom prst="ellipse">
            <a:avLst/>
          </a:prstGeom>
          <a:solidFill>
            <a:srgbClr val="0070C0"/>
          </a:solidFill>
          <a:ln w="9525" algn="ctr">
            <a:solidFill>
              <a:schemeClr val="tx1"/>
            </a:solidFill>
            <a:round/>
            <a:headEnd/>
            <a:tailEnd/>
          </a:ln>
        </p:spPr>
        <p:txBody>
          <a:bodyPr/>
          <a:lstStyle/>
          <a:p>
            <a:r>
              <a:rPr lang="en-US" sz="4400">
                <a:solidFill>
                  <a:schemeClr val="bg1"/>
                </a:solidFill>
              </a:rPr>
              <a:t>N</a:t>
            </a:r>
          </a:p>
        </p:txBody>
      </p:sp>
      <p:pic>
        <p:nvPicPr>
          <p:cNvPr id="52235" name="Picture 2" descr="C:\Users\DEBORA~1\AppData\Local\Temp\SNAGHTML2754ea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713" y="3314700"/>
            <a:ext cx="11588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2" descr="C:\Users\DEBORA~1\AppData\Local\Temp\SNAGHTML2754ea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4722813"/>
            <a:ext cx="13255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525" y="4722813"/>
            <a:ext cx="2327275"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8" name="Oval 18"/>
          <p:cNvSpPr>
            <a:spLocks noChangeArrowheads="1"/>
          </p:cNvSpPr>
          <p:nvPr/>
        </p:nvSpPr>
        <p:spPr bwMode="auto">
          <a:xfrm>
            <a:off x="5673725" y="5408613"/>
            <a:ext cx="838200" cy="1068387"/>
          </a:xfrm>
          <a:prstGeom prst="ellipse">
            <a:avLst/>
          </a:prstGeom>
          <a:solidFill>
            <a:srgbClr val="7030A0"/>
          </a:solidFill>
          <a:ln w="9525" algn="ctr">
            <a:solidFill>
              <a:schemeClr val="tx1"/>
            </a:solidFill>
            <a:round/>
            <a:headEnd/>
            <a:tailEnd/>
          </a:ln>
        </p:spPr>
        <p:txBody>
          <a:bodyPr/>
          <a:lstStyle/>
          <a:p>
            <a:r>
              <a:rPr lang="en-US" sz="4400">
                <a:solidFill>
                  <a:schemeClr val="bg1"/>
                </a:solidFill>
              </a:rPr>
              <a:t>O</a:t>
            </a:r>
          </a:p>
        </p:txBody>
      </p:sp>
      <p:pic>
        <p:nvPicPr>
          <p:cNvPr id="52239" name="Picture 2" descr="C:\Users\DEBORA~1\AppData\Local\Temp\SNAGHTML2754ea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4722813"/>
            <a:ext cx="11604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0" name="Picture 2" descr="C:\Users\DEBORA~1\AppData\Local\Temp\SNAGHTML2754ea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6113" y="2857500"/>
            <a:ext cx="13239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819400"/>
            <a:ext cx="2327275"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42" name="Oval 22"/>
          <p:cNvSpPr>
            <a:spLocks noChangeArrowheads="1"/>
          </p:cNvSpPr>
          <p:nvPr/>
        </p:nvSpPr>
        <p:spPr bwMode="auto">
          <a:xfrm>
            <a:off x="7239000" y="3543300"/>
            <a:ext cx="838200" cy="1068388"/>
          </a:xfrm>
          <a:prstGeom prst="ellipse">
            <a:avLst/>
          </a:prstGeom>
          <a:solidFill>
            <a:srgbClr val="00B050"/>
          </a:solidFill>
          <a:ln w="9525" algn="ctr">
            <a:solidFill>
              <a:schemeClr val="tx1"/>
            </a:solidFill>
            <a:round/>
            <a:headEnd/>
            <a:tailEnd/>
          </a:ln>
        </p:spPr>
        <p:txBody>
          <a:bodyPr/>
          <a:lstStyle/>
          <a:p>
            <a:r>
              <a:rPr lang="en-US" sz="4400">
                <a:solidFill>
                  <a:schemeClr val="bg1"/>
                </a:solidFill>
              </a:rPr>
              <a:t>F</a:t>
            </a:r>
          </a:p>
        </p:txBody>
      </p:sp>
      <p:pic>
        <p:nvPicPr>
          <p:cNvPr id="52243" name="Picture 2" descr="C:\Users\DEBORA~1\AppData\Local\Temp\SNAGHTML2754ea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6113" y="2857500"/>
            <a:ext cx="11588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smtClean="0"/>
          </a:p>
        </p:txBody>
      </p:sp>
      <p:pic>
        <p:nvPicPr>
          <p:cNvPr id="7171" name="Picture 2" descr="http://mnfilmtv.org/mndialog/wp-content/uploads/2009/02/professorfrink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095500"/>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AutoShape 1028"/>
          <p:cNvSpPr>
            <a:spLocks noChangeArrowheads="1"/>
          </p:cNvSpPr>
          <p:nvPr/>
        </p:nvSpPr>
        <p:spPr bwMode="auto">
          <a:xfrm>
            <a:off x="457200" y="228600"/>
            <a:ext cx="7924800" cy="1676400"/>
          </a:xfrm>
          <a:prstGeom prst="wedgeRoundRectCallout">
            <a:avLst>
              <a:gd name="adj1" fmla="val 29486"/>
              <a:gd name="adj2" fmla="val 14054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800"/>
              <a:t>To understand why this rule of thumb generally works our, we need to revisit the concept of </a:t>
            </a:r>
            <a:r>
              <a:rPr lang="en-US" sz="2800" i="1"/>
              <a:t>electronegativity</a:t>
            </a:r>
            <a:r>
              <a:rPr lang="en-US" sz="2800"/>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
          <p:cNvSpPr>
            <a:spLocks noGrp="1"/>
          </p:cNvSpPr>
          <p:nvPr>
            <p:ph type="title"/>
          </p:nvPr>
        </p:nvSpPr>
        <p:spPr/>
        <p:txBody>
          <a:bodyPr/>
          <a:lstStyle/>
          <a:p>
            <a:r>
              <a:rPr lang="en-US" b="1" smtClean="0"/>
              <a:t>Lewis Structures: </a:t>
            </a:r>
            <a:br>
              <a:rPr lang="en-US" b="1" smtClean="0"/>
            </a:br>
            <a:r>
              <a:rPr lang="en-US" sz="3200" b="1" smtClean="0"/>
              <a:t>Comments about the Octet Rule</a:t>
            </a:r>
            <a:endParaRPr lang="en-US" sz="3200" smtClean="0"/>
          </a:p>
        </p:txBody>
      </p:sp>
      <p:sp>
        <p:nvSpPr>
          <p:cNvPr id="53251" name="Content Placeholder 3"/>
          <p:cNvSpPr>
            <a:spLocks noGrp="1"/>
          </p:cNvSpPr>
          <p:nvPr>
            <p:ph idx="1"/>
          </p:nvPr>
        </p:nvSpPr>
        <p:spPr/>
        <p:txBody>
          <a:bodyPr/>
          <a:lstStyle/>
          <a:p>
            <a:r>
              <a:rPr lang="en-US" sz="2400" smtClean="0"/>
              <a:t>The second-row elements </a:t>
            </a:r>
            <a:r>
              <a:rPr lang="en-US" sz="2400" b="1" smtClean="0"/>
              <a:t>B</a:t>
            </a:r>
            <a:r>
              <a:rPr lang="en-US" sz="2400" smtClean="0"/>
              <a:t> and </a:t>
            </a:r>
            <a:r>
              <a:rPr lang="en-US" sz="2400" b="1" smtClean="0"/>
              <a:t>Be</a:t>
            </a:r>
            <a:r>
              <a:rPr lang="en-US" sz="2400" smtClean="0"/>
              <a:t> often have </a:t>
            </a:r>
            <a:r>
              <a:rPr lang="en-US" sz="2400" u="sng" smtClean="0"/>
              <a:t>fewer than eight</a:t>
            </a:r>
            <a:r>
              <a:rPr lang="en-US" sz="2400" smtClean="0"/>
              <a:t> electrons around them in their compounds.  These electron-deficient compounds are very reactive.</a:t>
            </a:r>
          </a:p>
        </p:txBody>
      </p:sp>
      <p:sp>
        <p:nvSpPr>
          <p:cNvPr id="53252" name="AutoShape 2" descr="data:image/jpg;base64,/9j/4AAQSkZJRgABAQAAAQABAAD/2wBDAAkGBwgHBgkIBwgKCgkLDRYPDQwMDRsUFRAWIB0iIiAdHx8kKDQsJCYxJx8fLT0tMTU3Ojo6Iys/RD84QzQ5Ojf/2wBDAQoKCg0MDRoPDxo3JR8lNzc3Nzc3Nzc3Nzc3Nzc3Nzc3Nzc3Nzc3Nzc3Nzc3Nzc3Nzc3Nzc3Nzc3Nzc3Nzc3Nzf/wAARCADlANwDASIAAhEBAxEB/8QAGwABAAIDAQEAAAAAAAAAAAAAAAUGAQQHAgP/xABJEAABAwMCAgIMCggEBwAAAAABAAIDBAURBhIhMRNBBxQVFiI1UVRhk7HRMkVVcXN0gZGSwkJSU4OhssHSNmJy4SQzNDdEhPD/xAAaAQEAAwEBAQAAAAAAAAAAAAAAAgQFBgED/8QANREAAgEDAQUGBAQHAQAAAAAAAAECAwQREgUTITFRFBVBUnGhYZGxwSIzNVMyNEJDYoHw4f/aAAwDAQACEQMRAD8A7iiIgCIiAIiIAiIgCIiAwVRILpeq+xSXqG4xwSGKSWKmMLTE0D9Fx+Efgnwsjny4K419fS29jX1k7YWOdtaXdZxlVGoodHzySF9fM2GQ5kpY6yZsDvKDGDtwesAYPk4lZ99rkoxpVVBp5eccV0PtTpyfFRbRbKCtbW2mCvjYWtngbM1jjxAc0Ox/FUoXm8N0yNTuuIJ7SFa6iETeh6PHSFgPwt23wd+fThWkajsobtFfDjGMYPuVfFDo4StcK6YQNk6QUnbc3a4OcgdFnbtzx242+jHBeXU3U07mso4fHk8roexo1Fzg/ky42+pbWUMFUxpa2eNsjQeYDgD/AFWwo2ivVsq5209JVxySkEtY0Hq+xSIV+M4zWYvJ8pRlF4ksGURFIiEREAREQBERAEREAREQBERAEREAREQBERAEVLv8Trzqee11dXVRUlLSQ1EcNNM6EyPe6VpcXNIcQA0DAOOPHqUnpGoqHxVtJPUTVTKOp6GKolLCXN2NO07eJLSSCSAT6VUheU53MrZZ1RWfh/3Ek4tLJqdkXxXS/WPyuVDhiknlbFCxz5HnDWtHElXzsi+K6X6x+VyqOm/H9B9MFibRjrvVF+ODfsJaLRyXhkdwbv8AJ1T+BO4N3+Tqn8C6yAMLOFe7mpeZ+xT72q+VHPdJWq4Ut9gmqaOaKMNflz24A8EroIWcBVrXlTJBaYGdM6npqirigqpmnaWRPOD4X6OTtbu6t3Ag4Iu0KEbSk0m2lllK4ryuJ6pLBZAcrKo1goaKwagpLfY8xQ1MUstRSCocWgDYBLtdniDhvDGQ7r2jF5ClaXULqiqsE0n1PhKOl4CIisngREQBERAEREAREQBERAEREAREQBERARd3sNrvD4nXOhiqHw56Nzgdzc88ELattBSWyjjpLfTx09PHwZHGMAKq3yIXPVdRQ3CaoFJT0UM0EMc74mue50oe4lhG4gNaOJwM8uKlNISP6CupxUTVENNVuiikmlL3AbWktyeJ2kkZOT6VTheU53MrdJ6orOfD/uJJxajk0+yL4rpfrH5XKi0lRJSVMdRAQJInbmkjIyr12RfFdL9Y/K5Uu0U0dZdKWmm3dHLIGu2nBwsTaSbvMR58DoLBpWmZcuJKd+N5/aw+qCd+N6/aw+qCso0Rav1qn1g9yz3kWr9ap9YPcrPZdo+f3K/abDyexuaSuNTc7Uairc10nSublrccBhStTDDUQSQVMTJYZWlkkcjQ5r2kYIIPMEdS17RbILVSmmpi8s3l3huyclQ+vTJ3IgYXyMo5KuJla6NxbiAnwsuHENJ2hx/VJzgZK14OVKgnPi0uJk1XGVRuHBErbLParSZO5dso6Iy46TtanZFvxnGdoGcZP3lSCounGWeDUNOzTbqYRPglNVFRSjoeBZtc5rMt354DOCRu4nbhXkKNpcq5oqqotZ8HzIyjpeDKIiskQiIgCIiAIiIAiIgCIiAIiIAiIgCIiA0rlaLbdWsbc7fSVjYySwVMDZA0nmRuBwvvS0tPR08dPSQRQQRjayKJga1o8gA4BfZEBU+yL4rpfrH5XKo6b8f0H0wVx1/DLPbqZsMUkhE+SGNLiPBPkVV09R1TL5QvfSztaJgS50TgB/Bc7ewk75NLobtnOKs5JvqdTCLGRyWV0RhBeXsbI0se0Oa4YIIyCF6RAfGCkp6fd2vBFFu57GBufuX2REAREQBERAEREAREQBERAEREAREQBERAEREAREQDCxgLKICjatu1fR9kbR9vpqqSOkq+2O2IW/Bkw0Yz8yvK5xrf/utoX/2v5AujoAiIgCIiAIiIAiIgCIiAIiIAiIgCIiAIiIAiIgCIiAIiIDTudxprXB2xWSFkW4NyGl3E/MovvysnnbvUv9y1+yHwsLfp2exy5vFG+aVkUbdz3uDWjyk8AFkXt/VoVdEEmYW0Np1ravu4JPgW+9VVguuqLHfXXWWN1q6XEIpnESb2459WPt+xWLvxsh/8t3qX+5UTvWvZ+LpPxs968v0zeo27nW6bA/VLXH7gV8e3Xv7fsz4d5bQX9r2Z02hvFvr3FlJWQyvH6Idx+48VvNOVxAF8UgILmPY7gRwLSPYV03Rd5fdLe6OoduqICGvd+uDyP8MfYrVntDfy0TWGXNn7VVzPdzWJFjRYCytM2AiIgCIiAIiIAiIgCIiAIiIAiIgCIiAIiIAiIgKv2RPELfp2exyoFn8bUX1iP+YK/wDZE8Qt+nZ7HLm8T3xSNkjJa9hDmkdRHIrnNpy03SfwRyW2Jab1S6JfU7cOSw5cj74byPjKo/EvMl9u0zCyS41JaeY6Qj2K53xS8rNB7foeV+xt60dA7UNR2vtwA0P28t+OP9FM9jaB/SV0+PAw1mfTxP8A986p8DY5JmNnldHGT4Twzdj04611jTsVBDa4mWuVslPx8MHi53WT6VWsI765dZ8PgU9mQ7ReSr8FzePUlG8llYCyugOpCIiAIiIAiIgCIiAIiIAiIgCIiAIiIAiIgCIiAq/ZE8Qt+nZ7HLnttjZNcaWKRu5j5mNcPKC4AhdC7IniFv07PY5c+tb2x3KkkkcGsZOxznHkAHAkrndpY7Ws/D6nJ7Xx26Ofh9Tpw0nY/MGfjd715k0jY3NI7SDfS2RwPtX3GpLNjxjT/iQ6lswBPdGA/M5a+LT/AB9jfcbJ+X2KJq7T7LLLFJTPe+nmyAH82uHV6eHsXvQtwfS3plMXHoanLS3qDsZB/hj7V61nqGG8PhgpGkwQku6RwwXO5cB1Baui6WSo1DTOYDthJkefIAMe0gLEzCN6txyyv/TnMwjtGPZuWVy9zqoWVhowsrpjsAiIgCIiAIiIAiIgCIiAIiIAiIgCIiAIiIAiweAVMfq+quetIbJpqmhq6WkcTd6t+dkHUGMcDgvyDwwfJ1OIAkddU09XZhFTQyTP6Zp2xtLjjB44CoHcO7fJtZ6l3uXYAOHFZAWfc7PhcT1ybRl3my6d1U3kpNHHjZLt8m1nqXe5BZLt8m1nqXe5dhwmFX7np+ZlXuCl537HKKTS15qXtHabomnjvlIaB/X+C6Bp2xQ2alLGO6SZ+DJKRjPoHoCl8IArdtYUqD1Liy9abNo2stUeL6sAg8jlZXM7jpvUGi7jUXjRT5LjQ1Erpqyy1DycuJy50TvL1dZ/1chadIaztOrKVz7fIWVUQHbFJKNssJ6wR1jPDI4K6aBY0REAREQBERAEREAREQBERAEWMplAZRYymUBlYJwigdYWi73q3x0lnvLrVvkxUSsiDnuiIILWn9E8eY+9AVnUt/uGqLvNpTRsxi6M7brdm8W0reRYw9ch4jhy9GCW2/TOn7dpq0w220w9HBHxJPF0jutzj1k/7DAACzprT9v01aorbaoRHBHxJPF0jutzj1k/7cgApVAEREAREQBERAFS9Y6Cpb1Utu1qqX2m/RAmKup/BLzjGJAPhDHDPPHlHBXREBzuxa+qbXcG2LsgU8dtuR/5Na0/8NVDOAQ79E/Pw8u3kuhtcHAEcQeIK0L5ZLbfqF1Dd6OKqpnHOyQcj5QRxB9IwV9t1Ja6SNjnRU1PG1sbA5wa1oAwAM+gLxtLiwlk2kWh3ZtnyjSevb71nuzbPlGk9e33qG9p+ZfMnu59DeRaPdm1/KNJ69vvXqK6UE0jY4a2mkkdyayVpJ+zK9VSD8UeOEl4G4iwDlZUyIREQBFguAQOygK7qy+VNl7W7Wjif02/d0gJxjHkI8qr/fzcvN6T8Lv7ludkj4v/AHn5VWrDb2XS6RUkkjo2vDiXNxkYBPX8y568ubhXTpU5dDctLeg7ZVKkepM9/Ny83pPwu/uTv5uXm9J+F39ylO8Kk8+qPwt9yd4VJ59Ufhb7lPc7T83uiO92d5fqfTS2o6u8XCSnqIoGNbEXgxg5zkDrJ8qtagbHpmCzVb6iKollLoyzDwPKD1fMpW4V9LbaOasr5mQU0Ld0krzgNC1bSNaNLFZ/iM25dJ1M0uRsotCz3q23ukFVaayKqgLi3fE7IBHMHyLfVkrhERAEREAREQBEUJrK4VFr03W1lI9sc0bBtke3c2PLg0vI5ENBLuPDhx4LxvCyCayq12QPEbfp2+xyjaWhlsFwt7qS4XOo7aqhBPDVVPS9OCx5yN5GwtwXnZjIDhg8MSPZA8RN+nb7HLMd3Tu7KdSnnHFcS1bRcbiCfVHPGtc9wa0FzicAAZJK+/c+u8yqvUu9y92fxvQ/WI/5guvBZVjYRuYtt4wbN7eyt5KKWcnH+59d5lVepd7lK6Wo6uLUFG+SlqGMDnZc6JwA8E9ZC6Yi0aeyIQmp6nw48ihU2pOcHHTzAWVqXC5UNrgNRcqynpINwb0tRK2NuTyGSQMr7U9RFUwxz08jJYZWB8cjHBzXtIyCCOBBHWtgyz6oiICkayipbjf6C13lwdbJKWWVsEjyyOaZrmYB4jcQ0khufKccOG7ovooam5UNul6S20ro2RN6cvED9vhRtBHBo4H4RwSRgYwp+voaKvhENwpIKmIEO2TxNe3I68EHjxK90VLS0VO2noaeKngbnbHDGGNGTk4A4KoraSuXW1vGMafD1JZ4YwVDskfF/wC8/KoPSE0cF/p5JpGRsAflz3AAeCesqc7JHxf+8/KqYxjpHBsbHPd1BoJKwr2bp32tLOMfY6Gzgp2elvnn7nXhdbd5/S+ub707q27z+l9c33rk3adV5rP6p3uTtOq81n9U73K13vV/b+pW7rp+c7FFNHMwSQvbIw8nNIIP2hVnW8ThLZ619NLUUlHWGSoZFEZXNzG9rX7ACXYc4cgSM56jjf0ix0en6Rr2Oa4B2Q4YI8Jy3rncqK10rqq41EcELSBveeZPIDrJPUBxK1mlXoYlw1L6oyJrRNpeDK5p57a/Uktwo6aeGBtKIppp6R0Rnduy1o3gO8EZOcY8LGeCt6jrVerbd2vNuq45jHwewZD2eTLTgjPVkcVIpa0IW9GNKDyl1IyeXkIiKweBERAEREAXiWNksbo5GNexwLXNcMgg8wQvag9aVtTb9M19VRyGKWOMHpWt3GJu4Bz8f5WlzvJw4rx8EBa9K2O1VTKm326KGaNhjY7LnbGnGQ3JOOQ5LV7IHiJv07fY5aENFHZrpbDRVNdunqegfHLWySiZvRvJyJHEZG3dkYPgkdeDva/8RN+nb7HLL7XTu7KdSmmlx5lq2i43EE+pz+mmdTVMU7AC6J7XtB5Eg54qyd/Ny83pPwu/uVdoYW1NbTwOJDZZWsJHMAkBXfvEovPKn7m+5ZNlC6lF7h4Xibd3O2jJb5ZZFd/Ny83pPwu/uVo0rdqi8UUs9SyNjmSlgEYIGMA9ZPlUb3h0XnlT9zfcpqxWiKy0z4IZZJGvfvy/GQcAdXzLWtKd7Grms/wmZdVLSVPFJcStasfSUmqaWrvzW9zTRujppZmboY59xLs9TXFmME9QcAeYO9oY08vdSotjWMtktVmAMhLGvcGNEj28cFpcMcGjwmvOTnKnbldLfaoRNc62mo4nO2iSolbGC7yAkjjwPD0L60VXTV1OypoqiKogkGWSxPD2uHoI5q1G0irp3Gp5axjw+Rn6vw4NhERWyJSdZCidfqAagMPccUspaKxzRTmo3sxu3eCXbd20H/MRyK3NEdph9xbZyx1rEjOhML90Ift8IRAeCG8s7TjduGAVZ3xteMPaHDyEZWWsawYa0NHkAwqatWrl19b5Yx4EtXDBSuyR8X/vPyqG0X/iOm/0v/kKmeyP8X/vPyqH0X/iOm+Z/wDIVj1/1Feq+xu0P09+j+505FlF0hgGMKt6vpqgz2m4Q08lRHQ1L5JY4mlz8OiewOa0cyC4cPIT6VZUIzzXzq0o1acqcuTWPmep4eSr2AzV17krxQ1VLAym6EuqYejfK7dkDBGcN55zjLj5FaFgADkFlQtreFtSjShyXUSbk8sIiL7ngREQBERAFggHmFlEBGW7T9mtcxnttot9HM5uwyU9MyNxbwOMtAOMgcPQFGdkDxE36dvscrMqz2QBmxtx+3b7Cqt7/Lz9Cxafnw9Si2fxvQ/WY/5guvhchs4Pdeh4H/qY/wCYLrwWfsX+CfqXtr/mR9DKFEW0ZJT9QNdQ6pgutVTzy0naRgikghkmdDJvy4bGNJG5uPCxjwMEjhne0izc+5VcVO+CmqqoSRiSB0T5CI2Nc8tdhwyW44tB8HPEEFWHCY4qnGzhG5dzl6msfD5EtT06TKIiuEQiIgIDU9kbd2QySVbaZkAcS5zMjBx15GOSjNN2Kkp7kyrpLvT1fRbwWRgZ62nk48ipHW9NNU2iIRwyTxR1UUtRFG0vL4Wuy8bBxfw/RAOfIoW3TQ3PU9sqLPTTNFO2XtuodSyQt6IsIbHl7RuJfsdgcthPDryq0YK8gt03njq44WOvgWY3FVUnBS4dC8SyxwxmSaRsbBzc84A+1a9BcqG4xGWgq4KhgJBdE8OxgkdXpB+5QWu4S+ktk8lLLVUdNXNlq4o4zIej6OQBxYOLw17o3YAPwc44KLtZkuer6GvssUsdHBDLHcZn074RMCB0TBvaN5a4E8OQPPjg2p3M43EaKg2ms6vBfA+CisZyXxFgcllWyIREQBERAEREAREQBERAFgrKwUBCVl+EVwloaOiqKuaDYZ3McxjY92CBlzgSdpyMAjhgkLcs10iu1IaiKOSJzJHRSwzbQ+J7TgtdgkengSCCCMgqIuNnu0F3qbhZjRTCsDOniq3vj2uYA1pa5rXcMcwRz6+pb+mbTNaqKYVcrJqupndUVDo27Wb3YGGg8Q0BrRx4nGTzVOnK67RNTS3fg/H/AGSenCxzNer1G9twno7fbqisdSyNZUyNeyNrCW7trS4jc4NLTjAHhDwgchSVmutNeKFlXSFwBJa+N+A+J44OY8AnDgeBH9FBVtnvVLc6+qsxoJoq54mkjrHvjMUgY1mWlrTuaQxvA4IIPHjwktL2QWKgfAZjNNPPJU1EmMNdLIcv2jqbnkOOB1le0ZXLrTVRLR/S1z/2HpwsEyiIrZEIiIAiIgMEA80wiIDJGVjHHKIgMoiIAiIgCIiAIiIAiIgCIiAIiIAiIgCIiAIiIAiIgP/Z"/>
          <p:cNvSpPr>
            <a:spLocks noChangeAspect="1" noChangeArrowheads="1"/>
          </p:cNvSpPr>
          <p:nvPr/>
        </p:nvSpPr>
        <p:spPr bwMode="auto">
          <a:xfrm>
            <a:off x="1730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3253" name="AutoShape 4" descr="data:image/jpg;base64,/9j/4AAQSkZJRgABAQAAAQABAAD/2wBDAAkGBwgHBgkIBwgKCgkLDRYPDQwMDRsUFRAWIB0iIiAdHx8kKDQsJCYxJx8fLT0tMTU3Ojo6Iys/RD84QzQ5Ojf/2wBDAQoKCg0MDRoPDxo3JR8lNzc3Nzc3Nzc3Nzc3Nzc3Nzc3Nzc3Nzc3Nzc3Nzc3Nzc3Nzc3Nzc3Nzc3Nzc3Nzc3Nzf/wAARCADlANwDASIAAhEBAxEB/8QAGwABAAIDAQEAAAAAAAAAAAAAAAUGAQQHAgP/xABJEAABAwMCAgIMCggEBwAAAAABAAIDBAURBhIhMRNBBxQVFiI1UVRhk7HRMkVVcXN0gZGSwkJSU4OhssHSNmJy4SQzNDdEhPD/xAAaAQEAAwEBAQAAAAAAAAAAAAAAAgQFBgED/8QANREAAgEDAQUGBAQHAQAAAAAAAAECAwQREgUTITFRFBVBUnGhYZGxwSIzNVMyNEJDYoHw4f/aAAwDAQACEQMRAD8A7iiIgCIiAIiIAiIgCIiAwVRILpeq+xSXqG4xwSGKSWKmMLTE0D9Fx+Efgnwsjny4K419fS29jX1k7YWOdtaXdZxlVGoodHzySF9fM2GQ5kpY6yZsDvKDGDtwesAYPk4lZ99rkoxpVVBp5eccV0PtTpyfFRbRbKCtbW2mCvjYWtngbM1jjxAc0Ox/FUoXm8N0yNTuuIJ7SFa6iETeh6PHSFgPwt23wd+fThWkajsobtFfDjGMYPuVfFDo4StcK6YQNk6QUnbc3a4OcgdFnbtzx242+jHBeXU3U07mso4fHk8roexo1Fzg/ky42+pbWUMFUxpa2eNsjQeYDgD/AFWwo2ivVsq5209JVxySkEtY0Hq+xSIV+M4zWYvJ8pRlF4ksGURFIiEREAREQBERAEREAREQBERAEREAREQBERAEVLv8Trzqee11dXVRUlLSQ1EcNNM6EyPe6VpcXNIcQA0DAOOPHqUnpGoqHxVtJPUTVTKOp6GKolLCXN2NO07eJLSSCSAT6VUheU53MrZZ1RWfh/3Ek4tLJqdkXxXS/WPyuVDhiknlbFCxz5HnDWtHElXzsi+K6X6x+VyqOm/H9B9MFibRjrvVF+ODfsJaLRyXhkdwbv8AJ1T+BO4N3+Tqn8C6yAMLOFe7mpeZ+xT72q+VHPdJWq4Ut9gmqaOaKMNflz24A8EroIWcBVrXlTJBaYGdM6npqirigqpmnaWRPOD4X6OTtbu6t3Ag4Iu0KEbSk0m2lllK4ryuJ6pLBZAcrKo1goaKwagpLfY8xQ1MUstRSCocWgDYBLtdniDhvDGQ7r2jF5ClaXULqiqsE0n1PhKOl4CIisngREQBERAEREAREQBERAEREAREQBERARd3sNrvD4nXOhiqHw56Nzgdzc88ELattBSWyjjpLfTx09PHwZHGMAKq3yIXPVdRQ3CaoFJT0UM0EMc74mue50oe4lhG4gNaOJwM8uKlNISP6CupxUTVENNVuiikmlL3AbWktyeJ2kkZOT6VTheU53MrdJ6orOfD/uJJxajk0+yL4rpfrH5XKi0lRJSVMdRAQJInbmkjIyr12RfFdL9Y/K5Uu0U0dZdKWmm3dHLIGu2nBwsTaSbvMR58DoLBpWmZcuJKd+N5/aw+qCd+N6/aw+qCso0Rav1qn1g9yz3kWr9ap9YPcrPZdo+f3K/abDyexuaSuNTc7Uairc10nSublrccBhStTDDUQSQVMTJYZWlkkcjQ5r2kYIIPMEdS17RbILVSmmpi8s3l3huyclQ+vTJ3IgYXyMo5KuJla6NxbiAnwsuHENJ2hx/VJzgZK14OVKgnPi0uJk1XGVRuHBErbLParSZO5dso6Iy46TtanZFvxnGdoGcZP3lSCounGWeDUNOzTbqYRPglNVFRSjoeBZtc5rMt354DOCRu4nbhXkKNpcq5oqqotZ8HzIyjpeDKIiskQiIgCIiAIiIAiIgCIiAIiIAiIgCIiA0rlaLbdWsbc7fSVjYySwVMDZA0nmRuBwvvS0tPR08dPSQRQQRjayKJga1o8gA4BfZEBU+yL4rpfrH5XKo6b8f0H0wVx1/DLPbqZsMUkhE+SGNLiPBPkVV09R1TL5QvfSztaJgS50TgB/Bc7ewk75NLobtnOKs5JvqdTCLGRyWV0RhBeXsbI0se0Oa4YIIyCF6RAfGCkp6fd2vBFFu57GBufuX2REAREQBERAEREAREQBERAEREAREQBERAEREAREQDCxgLKICjatu1fR9kbR9vpqqSOkq+2O2IW/Bkw0Yz8yvK5xrf/utoX/2v5AujoAiIgCIiAIiIAiIgCIiAIiIAiIgCIiAIiIAiIgCIiAIiIDTudxprXB2xWSFkW4NyGl3E/MovvysnnbvUv9y1+yHwsLfp2exy5vFG+aVkUbdz3uDWjyk8AFkXt/VoVdEEmYW0Np1ravu4JPgW+9VVguuqLHfXXWWN1q6XEIpnESb2459WPt+xWLvxsh/8t3qX+5UTvWvZ+LpPxs968v0zeo27nW6bA/VLXH7gV8e3Xv7fsz4d5bQX9r2Z02hvFvr3FlJWQyvH6Idx+48VvNOVxAF8UgILmPY7gRwLSPYV03Rd5fdLe6OoduqICGvd+uDyP8MfYrVntDfy0TWGXNn7VVzPdzWJFjRYCytM2AiIgCIiAIiIAiIgCIiAIiIAiIgCIiAIiIAiIgKv2RPELfp2exyoFn8bUX1iP+YK/wDZE8Qt+nZ7HLm8T3xSNkjJa9hDmkdRHIrnNpy03SfwRyW2Jab1S6JfU7cOSw5cj74byPjKo/EvMl9u0zCyS41JaeY6Qj2K53xS8rNB7foeV+xt60dA7UNR2vtwA0P28t+OP9FM9jaB/SV0+PAw1mfTxP8A986p8DY5JmNnldHGT4Twzdj04611jTsVBDa4mWuVslPx8MHi53WT6VWsI765dZ8PgU9mQ7ReSr8FzePUlG8llYCyugOpCIiAIiIAiIgCIiAIiIAiIgCIiAIiIAiIgCIiAq/ZE8Qt+nZ7HLnttjZNcaWKRu5j5mNcPKC4AhdC7IniFv07PY5c+tb2x3KkkkcGsZOxznHkAHAkrndpY7Ws/D6nJ7Xx26Ofh9Tpw0nY/MGfjd715k0jY3NI7SDfS2RwPtX3GpLNjxjT/iQ6lswBPdGA/M5a+LT/AB9jfcbJ+X2KJq7T7LLLFJTPe+nmyAH82uHV6eHsXvQtwfS3plMXHoanLS3qDsZB/hj7V61nqGG8PhgpGkwQku6RwwXO5cB1Baui6WSo1DTOYDthJkefIAMe0gLEzCN6txyyv/TnMwjtGPZuWVy9zqoWVhowsrpjsAiIgCIiAIiIAiIgCIiAIiIAiIgCIiAIiIAiweAVMfq+quetIbJpqmhq6WkcTd6t+dkHUGMcDgvyDwwfJ1OIAkddU09XZhFTQyTP6Zp2xtLjjB44CoHcO7fJtZ6l3uXYAOHFZAWfc7PhcT1ybRl3my6d1U3kpNHHjZLt8m1nqXe5BZLt8m1nqXe5dhwmFX7np+ZlXuCl537HKKTS15qXtHabomnjvlIaB/X+C6Bp2xQ2alLGO6SZ+DJKRjPoHoCl8IArdtYUqD1Liy9abNo2stUeL6sAg8jlZXM7jpvUGi7jUXjRT5LjQ1Erpqyy1DycuJy50TvL1dZ/1chadIaztOrKVz7fIWVUQHbFJKNssJ6wR1jPDI4K6aBY0REAREQBERAEREAREQBERAEWMplAZRYymUBlYJwigdYWi73q3x0lnvLrVvkxUSsiDnuiIILWn9E8eY+9AVnUt/uGqLvNpTRsxi6M7brdm8W0reRYw9ch4jhy9GCW2/TOn7dpq0w220w9HBHxJPF0jutzj1k/7DAACzprT9v01aorbaoRHBHxJPF0jutzj1k/7cgApVAEREAREQBERAFS9Y6Cpb1Utu1qqX2m/RAmKup/BLzjGJAPhDHDPPHlHBXREBzuxa+qbXcG2LsgU8dtuR/5Na0/8NVDOAQ79E/Pw8u3kuhtcHAEcQeIK0L5ZLbfqF1Dd6OKqpnHOyQcj5QRxB9IwV9t1Ja6SNjnRU1PG1sbA5wa1oAwAM+gLxtLiwlk2kWh3ZtnyjSevb71nuzbPlGk9e33qG9p+ZfMnu59DeRaPdm1/KNJ69vvXqK6UE0jY4a2mkkdyayVpJ+zK9VSD8UeOEl4G4iwDlZUyIREQBFguAQOygK7qy+VNl7W7Wjif02/d0gJxjHkI8qr/fzcvN6T8Lv7ludkj4v/AHn5VWrDb2XS6RUkkjo2vDiXNxkYBPX8y568ubhXTpU5dDctLeg7ZVKkepM9/Ny83pPwu/uTv5uXm9J+F39ylO8Kk8+qPwt9yd4VJ59Ufhb7lPc7T83uiO92d5fqfTS2o6u8XCSnqIoGNbEXgxg5zkDrJ8qtagbHpmCzVb6iKollLoyzDwPKD1fMpW4V9LbaOasr5mQU0Ld0krzgNC1bSNaNLFZ/iM25dJ1M0uRsotCz3q23ukFVaayKqgLi3fE7IBHMHyLfVkrhERAEREAREQBEUJrK4VFr03W1lI9sc0bBtke3c2PLg0vI5ENBLuPDhx4LxvCyCayq12QPEbfp2+xyjaWhlsFwt7qS4XOo7aqhBPDVVPS9OCx5yN5GwtwXnZjIDhg8MSPZA8RN+nb7HLMd3Tu7KdSnnHFcS1bRcbiCfVHPGtc9wa0FzicAAZJK+/c+u8yqvUu9y92fxvQ/WI/5guvBZVjYRuYtt4wbN7eyt5KKWcnH+59d5lVepd7lK6Wo6uLUFG+SlqGMDnZc6JwA8E9ZC6Yi0aeyIQmp6nw48ihU2pOcHHTzAWVqXC5UNrgNRcqynpINwb0tRK2NuTyGSQMr7U9RFUwxz08jJYZWB8cjHBzXtIyCCOBBHWtgyz6oiICkayipbjf6C13lwdbJKWWVsEjyyOaZrmYB4jcQ0khufKccOG7ovooam5UNul6S20ro2RN6cvED9vhRtBHBo4H4RwSRgYwp+voaKvhENwpIKmIEO2TxNe3I68EHjxK90VLS0VO2noaeKngbnbHDGGNGTk4A4KoraSuXW1vGMafD1JZ4YwVDskfF/wC8/KoPSE0cF/p5JpGRsAflz3AAeCesqc7JHxf+8/KqYxjpHBsbHPd1BoJKwr2bp32tLOMfY6Gzgp2elvnn7nXhdbd5/S+ub707q27z+l9c33rk3adV5rP6p3uTtOq81n9U73K13vV/b+pW7rp+c7FFNHMwSQvbIw8nNIIP2hVnW8ThLZ619NLUUlHWGSoZFEZXNzG9rX7ACXYc4cgSM56jjf0ix0en6Rr2Oa4B2Q4YI8Jy3rncqK10rqq41EcELSBveeZPIDrJPUBxK1mlXoYlw1L6oyJrRNpeDK5p57a/Uktwo6aeGBtKIppp6R0Rnduy1o3gO8EZOcY8LGeCt6jrVerbd2vNuq45jHwewZD2eTLTgjPVkcVIpa0IW9GNKDyl1IyeXkIiKweBERAEREAXiWNksbo5GNexwLXNcMgg8wQvag9aVtTb9M19VRyGKWOMHpWt3GJu4Bz8f5WlzvJw4rx8EBa9K2O1VTKm326KGaNhjY7LnbGnGQ3JOOQ5LV7IHiJv07fY5aENFHZrpbDRVNdunqegfHLWySiZvRvJyJHEZG3dkYPgkdeDva/8RN+nb7HLL7XTu7KdSmmlx5lq2i43EE+pz+mmdTVMU7AC6J7XtB5Eg54qyd/Ny83pPwu/uVdoYW1NbTwOJDZZWsJHMAkBXfvEovPKn7m+5ZNlC6lF7h4Xibd3O2jJb5ZZFd/Ny83pPwu/uVo0rdqi8UUs9SyNjmSlgEYIGMA9ZPlUb3h0XnlT9zfcpqxWiKy0z4IZZJGvfvy/GQcAdXzLWtKd7Grms/wmZdVLSVPFJcStasfSUmqaWrvzW9zTRujppZmboY59xLs9TXFmME9QcAeYO9oY08vdSotjWMtktVmAMhLGvcGNEj28cFpcMcGjwmvOTnKnbldLfaoRNc62mo4nO2iSolbGC7yAkjjwPD0L60VXTV1OypoqiKogkGWSxPD2uHoI5q1G0irp3Gp5axjw+Rn6vw4NhERWyJSdZCidfqAagMPccUspaKxzRTmo3sxu3eCXbd20H/MRyK3NEdph9xbZyx1rEjOhML90Ift8IRAeCG8s7TjduGAVZ3xteMPaHDyEZWWsawYa0NHkAwqatWrl19b5Yx4EtXDBSuyR8X/vPyqG0X/iOm/0v/kKmeyP8X/vPyqH0X/iOm+Z/wDIVj1/1Feq+xu0P09+j+505FlF0hgGMKt6vpqgz2m4Q08lRHQ1L5JY4mlz8OiewOa0cyC4cPIT6VZUIzzXzq0o1acqcuTWPmep4eSr2AzV17krxQ1VLAym6EuqYejfK7dkDBGcN55zjLj5FaFgADkFlQtreFtSjShyXUSbk8sIiL7ngREQBERAFggHmFlEBGW7T9mtcxnttot9HM5uwyU9MyNxbwOMtAOMgcPQFGdkDxE36dvscrMqz2QBmxtx+3b7Cqt7/Lz9Cxafnw9Si2fxvQ/WY/5guvhchs4Pdeh4H/qY/wCYLrwWfsX+CfqXtr/mR9DKFEW0ZJT9QNdQ6pgutVTzy0naRgikghkmdDJvy4bGNJG5uPCxjwMEjhne0izc+5VcVO+CmqqoSRiSB0T5CI2Nc8tdhwyW44tB8HPEEFWHCY4qnGzhG5dzl6msfD5EtT06TKIiuEQiIgIDU9kbd2QySVbaZkAcS5zMjBx15GOSjNN2Kkp7kyrpLvT1fRbwWRgZ62nk48ipHW9NNU2iIRwyTxR1UUtRFG0vL4Wuy8bBxfw/RAOfIoW3TQ3PU9sqLPTTNFO2XtuodSyQt6IsIbHl7RuJfsdgcthPDryq0YK8gt03njq44WOvgWY3FVUnBS4dC8SyxwxmSaRsbBzc84A+1a9BcqG4xGWgq4KhgJBdE8OxgkdXpB+5QWu4S+ktk8lLLVUdNXNlq4o4zIej6OQBxYOLw17o3YAPwc44KLtZkuer6GvssUsdHBDLHcZn074RMCB0TBvaN5a4E8OQPPjg2p3M43EaKg2ms6vBfA+CisZyXxFgcllWyIREQBERAEREAREQBERAFgrKwUBCVl+EVwloaOiqKuaDYZ3McxjY92CBlzgSdpyMAjhgkLcs10iu1IaiKOSJzJHRSwzbQ+J7TgtdgkengSCCCMgqIuNnu0F3qbhZjRTCsDOniq3vj2uYA1pa5rXcMcwRz6+pb+mbTNaqKYVcrJqupndUVDo27Wb3YGGg8Q0BrRx4nGTzVOnK67RNTS3fg/H/AGSenCxzNer1G9twno7fbqisdSyNZUyNeyNrCW7trS4jc4NLTjAHhDwgchSVmutNeKFlXSFwBJa+N+A+J44OY8AnDgeBH9FBVtnvVLc6+qsxoJoq54mkjrHvjMUgY1mWlrTuaQxvA4IIPHjwktL2QWKgfAZjNNPPJU1EmMNdLIcv2jqbnkOOB1le0ZXLrTVRLR/S1z/2HpwsEyiIrZEIiIAiIgMEA80wiIDJGVjHHKIgMoiIAiIgCIiAIiIAiIgCIiAIiIAiIgCIiAIiIAiIgP/Z"/>
          <p:cNvSpPr>
            <a:spLocks noChangeAspect="1" noChangeArrowheads="1"/>
          </p:cNvSpPr>
          <p:nvPr/>
        </p:nvSpPr>
        <p:spPr bwMode="auto">
          <a:xfrm>
            <a:off x="325438"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3254" name="Picture 6" descr="http://apchemcyhs.wikispaces.com/file/view/BF1.JPG/31925729/BF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733800"/>
            <a:ext cx="15843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8" descr="http://www.chemguide.co.uk/inorganic/group2/becl2ga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278188"/>
            <a:ext cx="23241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p:txBody>
          <a:bodyPr/>
          <a:lstStyle/>
          <a:p>
            <a:r>
              <a:rPr lang="en-US" b="1" smtClean="0"/>
              <a:t>Lewis Structures: </a:t>
            </a:r>
            <a:br>
              <a:rPr lang="en-US" b="1" smtClean="0"/>
            </a:br>
            <a:r>
              <a:rPr lang="en-US" sz="3200" b="1" smtClean="0"/>
              <a:t>Comments about the Octet Rule</a:t>
            </a:r>
            <a:endParaRPr lang="en-US" sz="3200" smtClean="0"/>
          </a:p>
        </p:txBody>
      </p:sp>
      <p:sp>
        <p:nvSpPr>
          <p:cNvPr id="54275" name="Content Placeholder 3"/>
          <p:cNvSpPr>
            <a:spLocks noGrp="1"/>
          </p:cNvSpPr>
          <p:nvPr>
            <p:ph idx="1"/>
          </p:nvPr>
        </p:nvSpPr>
        <p:spPr/>
        <p:txBody>
          <a:bodyPr/>
          <a:lstStyle/>
          <a:p>
            <a:r>
              <a:rPr lang="en-US" smtClean="0"/>
              <a:t>The</a:t>
            </a:r>
            <a:r>
              <a:rPr lang="en-US" b="1" smtClean="0"/>
              <a:t> second-row elements </a:t>
            </a:r>
            <a:r>
              <a:rPr lang="en-US" u="sng" smtClean="0"/>
              <a:t>never exceed the octet rule</a:t>
            </a:r>
            <a:r>
              <a:rPr lang="en-US" smtClean="0"/>
              <a:t>, since their valence orbitals (2s and 2p) can accommodate only eight electrons.</a:t>
            </a:r>
          </a:p>
          <a:p>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p:cNvSpPr>
            <a:spLocks noGrp="1"/>
          </p:cNvSpPr>
          <p:nvPr>
            <p:ph type="title"/>
          </p:nvPr>
        </p:nvSpPr>
        <p:spPr/>
        <p:txBody>
          <a:bodyPr/>
          <a:lstStyle/>
          <a:p>
            <a:r>
              <a:rPr lang="en-US" b="1" smtClean="0"/>
              <a:t>Lewis Structures: </a:t>
            </a:r>
            <a:br>
              <a:rPr lang="en-US" b="1" smtClean="0"/>
            </a:br>
            <a:r>
              <a:rPr lang="en-US" sz="3200" b="1" smtClean="0"/>
              <a:t>Comments about the Octet Rule</a:t>
            </a:r>
            <a:endParaRPr lang="en-US" sz="3200" smtClean="0"/>
          </a:p>
        </p:txBody>
      </p:sp>
      <p:sp>
        <p:nvSpPr>
          <p:cNvPr id="55299" name="Content Placeholder 3"/>
          <p:cNvSpPr>
            <a:spLocks noGrp="1"/>
          </p:cNvSpPr>
          <p:nvPr>
            <p:ph idx="1"/>
          </p:nvPr>
        </p:nvSpPr>
        <p:spPr/>
        <p:txBody>
          <a:bodyPr/>
          <a:lstStyle/>
          <a:p>
            <a:r>
              <a:rPr lang="en-US" b="1" smtClean="0"/>
              <a:t>Third-row and heavier elements</a:t>
            </a:r>
            <a:r>
              <a:rPr lang="en-US" smtClean="0"/>
              <a:t> often satisfy the octet rule but </a:t>
            </a:r>
            <a:r>
              <a:rPr lang="en-US" u="sng" smtClean="0"/>
              <a:t>can exceed the octet rule</a:t>
            </a:r>
            <a:r>
              <a:rPr lang="en-US" smtClean="0"/>
              <a:t> by using their empty valence d orbitals.</a:t>
            </a:r>
          </a:p>
          <a:p>
            <a:endParaRPr lang="en-US" smtClean="0"/>
          </a:p>
        </p:txBody>
      </p:sp>
      <p:pic>
        <p:nvPicPr>
          <p:cNvPr id="55300" name="Picture 2" descr="http://www.mikeblaber.org/oldwine/chm1045/notes/Bonding/Except/IMG000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657600"/>
            <a:ext cx="19240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DD6FE35-B58F-4074-9D57-589E454B5778}" type="slidenum">
              <a:rPr lang="en-US" smtClean="0"/>
              <a:pPr/>
              <a:t>6</a:t>
            </a:fld>
            <a:endParaRPr lang="en-US" smtClean="0"/>
          </a:p>
        </p:txBody>
      </p:sp>
      <p:sp>
        <p:nvSpPr>
          <p:cNvPr id="8195" name="Rectangle 2"/>
          <p:cNvSpPr>
            <a:spLocks noGrp="1" noChangeArrowheads="1"/>
          </p:cNvSpPr>
          <p:nvPr>
            <p:ph type="title"/>
          </p:nvPr>
        </p:nvSpPr>
        <p:spPr/>
        <p:txBody>
          <a:bodyPr/>
          <a:lstStyle/>
          <a:p>
            <a:pPr eaLnBrk="1" hangingPunct="1"/>
            <a:r>
              <a:rPr lang="en-US" smtClean="0"/>
              <a:t>Electronegativity</a:t>
            </a:r>
          </a:p>
        </p:txBody>
      </p:sp>
      <p:sp>
        <p:nvSpPr>
          <p:cNvPr id="8196" name="Text Box 3"/>
          <p:cNvSpPr txBox="1">
            <a:spLocks noChangeArrowheads="1"/>
          </p:cNvSpPr>
          <p:nvPr/>
        </p:nvSpPr>
        <p:spPr bwMode="auto">
          <a:xfrm>
            <a:off x="762000" y="1981200"/>
            <a:ext cx="46482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defRPr/>
            </a:pPr>
            <a:r>
              <a:rPr lang="en-US" sz="3200" dirty="0" smtClean="0">
                <a:solidFill>
                  <a:schemeClr val="accent6">
                    <a:lumMod val="75000"/>
                  </a:schemeClr>
                </a:solidFill>
              </a:rPr>
              <a:t>The electronegativity scale was developed by Linus Pauling.</a:t>
            </a:r>
          </a:p>
        </p:txBody>
      </p:sp>
      <p:sp>
        <p:nvSpPr>
          <p:cNvPr id="8197" name="Text Box 4"/>
          <p:cNvSpPr txBox="1">
            <a:spLocks noChangeArrowheads="1"/>
          </p:cNvSpPr>
          <p:nvPr/>
        </p:nvSpPr>
        <p:spPr bwMode="auto">
          <a:xfrm>
            <a:off x="914400" y="5370513"/>
            <a:ext cx="6858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400" b="1" u="sng"/>
              <a:t>Electronegativity</a:t>
            </a:r>
            <a:r>
              <a:rPr lang="en-US" sz="2400"/>
              <a:t>: the power of an atom in a molecule to attract electrons to itself.</a:t>
            </a:r>
          </a:p>
        </p:txBody>
      </p:sp>
      <p:pic>
        <p:nvPicPr>
          <p:cNvPr id="8198" name="Picture 5" descr="pauling 2"/>
          <p:cNvPicPr>
            <a:picLocks noChangeAspect="1" noChangeArrowheads="1"/>
          </p:cNvPicPr>
          <p:nvPr/>
        </p:nvPicPr>
        <p:blipFill>
          <a:blip r:embed="rId2">
            <a:extLst>
              <a:ext uri="{28A0092B-C50C-407E-A947-70E740481C1C}">
                <a14:useLocalDpi xmlns:a14="http://schemas.microsoft.com/office/drawing/2010/main" val="0"/>
              </a:ext>
            </a:extLst>
          </a:blip>
          <a:srcRect b="6250"/>
          <a:stretch>
            <a:fillRect/>
          </a:stretch>
        </p:blipFill>
        <p:spPr bwMode="auto">
          <a:xfrm>
            <a:off x="5943600" y="685800"/>
            <a:ext cx="298608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6"/>
          <p:cNvSpPr>
            <a:spLocks noChangeArrowheads="1"/>
          </p:cNvSpPr>
          <p:nvPr/>
        </p:nvSpPr>
        <p:spPr bwMode="auto">
          <a:xfrm>
            <a:off x="685800" y="5257800"/>
            <a:ext cx="7315200" cy="1219200"/>
          </a:xfrm>
          <a:prstGeom prst="rect">
            <a:avLst/>
          </a:prstGeom>
          <a:noFill/>
          <a:ln w="38100">
            <a:solidFill>
              <a:schemeClr val="accent6">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9BBC198-B0FA-4BB6-A431-DA269EF9B6B6}" type="slidenum">
              <a:rPr lang="en-US" smtClean="0"/>
              <a:pPr/>
              <a:t>7</a:t>
            </a:fld>
            <a:endParaRPr lang="en-US" smtClean="0"/>
          </a:p>
        </p:txBody>
      </p:sp>
      <p:sp>
        <p:nvSpPr>
          <p:cNvPr id="9219" name="Rectangle 2"/>
          <p:cNvSpPr>
            <a:spLocks noGrp="1" noChangeArrowheads="1"/>
          </p:cNvSpPr>
          <p:nvPr>
            <p:ph type="title"/>
          </p:nvPr>
        </p:nvSpPr>
        <p:spPr/>
        <p:txBody>
          <a:bodyPr/>
          <a:lstStyle/>
          <a:p>
            <a:pPr eaLnBrk="1" hangingPunct="1"/>
            <a:r>
              <a:rPr lang="en-US" smtClean="0"/>
              <a:t>Linus Pauling  (1901-1995)</a:t>
            </a:r>
          </a:p>
        </p:txBody>
      </p:sp>
      <p:pic>
        <p:nvPicPr>
          <p:cNvPr id="9220" name="Picture 3" descr="Pauling with orange"/>
          <p:cNvPicPr>
            <a:picLocks noChangeAspect="1" noChangeArrowheads="1"/>
          </p:cNvPicPr>
          <p:nvPr/>
        </p:nvPicPr>
        <p:blipFill>
          <a:blip r:embed="rId2">
            <a:extLst>
              <a:ext uri="{28A0092B-C50C-407E-A947-70E740481C1C}">
                <a14:useLocalDpi xmlns:a14="http://schemas.microsoft.com/office/drawing/2010/main" val="0"/>
              </a:ext>
            </a:extLst>
          </a:blip>
          <a:srcRect b="5263"/>
          <a:stretch>
            <a:fillRect/>
          </a:stretch>
        </p:blipFill>
        <p:spPr bwMode="auto">
          <a:xfrm>
            <a:off x="5507038" y="1447800"/>
            <a:ext cx="340836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4"/>
          <p:cNvSpPr txBox="1">
            <a:spLocks noChangeArrowheads="1"/>
          </p:cNvSpPr>
          <p:nvPr/>
        </p:nvSpPr>
        <p:spPr bwMode="auto">
          <a:xfrm>
            <a:off x="609600" y="2470150"/>
            <a:ext cx="44958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buClr>
                <a:schemeClr val="accent1"/>
              </a:buClr>
              <a:buSzPct val="200000"/>
              <a:buFontTx/>
              <a:buChar char="•"/>
              <a:defRPr/>
            </a:pPr>
            <a:r>
              <a:rPr lang="en-US" sz="2000" dirty="0" smtClean="0">
                <a:solidFill>
                  <a:schemeClr val="accent6">
                    <a:lumMod val="75000"/>
                  </a:schemeClr>
                </a:solidFill>
              </a:rPr>
              <a:t>Structure of DNA (almost first)</a:t>
            </a:r>
            <a:br>
              <a:rPr lang="en-US" sz="2000" dirty="0" smtClean="0">
                <a:solidFill>
                  <a:schemeClr val="accent6">
                    <a:lumMod val="75000"/>
                  </a:schemeClr>
                </a:solidFill>
              </a:rPr>
            </a:br>
            <a:endParaRPr lang="en-US" sz="2000" dirty="0" smtClean="0">
              <a:solidFill>
                <a:schemeClr val="accent6">
                  <a:lumMod val="75000"/>
                </a:schemeClr>
              </a:solidFill>
            </a:endParaRPr>
          </a:p>
          <a:p>
            <a:pPr>
              <a:spcBef>
                <a:spcPct val="50000"/>
              </a:spcBef>
              <a:buClr>
                <a:schemeClr val="accent1"/>
              </a:buClr>
              <a:buSzPct val="200000"/>
              <a:buFontTx/>
              <a:buChar char="•"/>
              <a:defRPr/>
            </a:pPr>
            <a:r>
              <a:rPr lang="en-US" sz="2000" dirty="0" smtClean="0">
                <a:solidFill>
                  <a:schemeClr val="accent6">
                    <a:lumMod val="75000"/>
                  </a:schemeClr>
                </a:solidFill>
              </a:rPr>
              <a:t>Nobel Prize in Chemistry 1954</a:t>
            </a:r>
            <a:br>
              <a:rPr lang="en-US" sz="2000" dirty="0" smtClean="0">
                <a:solidFill>
                  <a:schemeClr val="accent6">
                    <a:lumMod val="75000"/>
                  </a:schemeClr>
                </a:solidFill>
              </a:rPr>
            </a:br>
            <a:endParaRPr lang="en-US" sz="2000" dirty="0" smtClean="0">
              <a:solidFill>
                <a:schemeClr val="accent6">
                  <a:lumMod val="75000"/>
                </a:schemeClr>
              </a:solidFill>
            </a:endParaRPr>
          </a:p>
          <a:p>
            <a:pPr>
              <a:spcBef>
                <a:spcPct val="50000"/>
              </a:spcBef>
              <a:buClr>
                <a:schemeClr val="accent1"/>
              </a:buClr>
              <a:buSzPct val="200000"/>
              <a:buFontTx/>
              <a:buChar char="•"/>
              <a:defRPr/>
            </a:pPr>
            <a:r>
              <a:rPr lang="en-US" sz="2000" dirty="0" smtClean="0">
                <a:solidFill>
                  <a:schemeClr val="accent6">
                    <a:lumMod val="75000"/>
                  </a:schemeClr>
                </a:solidFill>
              </a:rPr>
              <a:t>Noble Peace Prize in 1962</a:t>
            </a:r>
            <a:br>
              <a:rPr lang="en-US" sz="2000" dirty="0" smtClean="0">
                <a:solidFill>
                  <a:schemeClr val="accent6">
                    <a:lumMod val="75000"/>
                  </a:schemeClr>
                </a:solidFill>
              </a:rPr>
            </a:br>
            <a:endParaRPr lang="en-US" sz="2000" dirty="0" smtClean="0">
              <a:solidFill>
                <a:schemeClr val="accent6">
                  <a:lumMod val="75000"/>
                </a:schemeClr>
              </a:solidFill>
            </a:endParaRPr>
          </a:p>
          <a:p>
            <a:pPr>
              <a:spcBef>
                <a:spcPct val="50000"/>
              </a:spcBef>
              <a:buClr>
                <a:schemeClr val="accent1"/>
              </a:buClr>
              <a:buSzPct val="200000"/>
              <a:buFontTx/>
              <a:buChar char="•"/>
              <a:defRPr/>
            </a:pPr>
            <a:r>
              <a:rPr lang="en-US" sz="2000" dirty="0" smtClean="0">
                <a:solidFill>
                  <a:schemeClr val="accent6">
                    <a:lumMod val="75000"/>
                  </a:schemeClr>
                </a:solidFill>
              </a:rPr>
              <a:t>Oranges, Vitamin C, and the common cold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08337D7-B422-4361-BBEB-F1415DEECD05}" type="slidenum">
              <a:rPr lang="en-US" smtClean="0"/>
              <a:pPr/>
              <a:t>8</a:t>
            </a:fld>
            <a:endParaRPr lang="en-US" smtClean="0"/>
          </a:p>
        </p:txBody>
      </p:sp>
      <p:sp>
        <p:nvSpPr>
          <p:cNvPr id="10243" name="Text Box 4"/>
          <p:cNvSpPr txBox="1">
            <a:spLocks noChangeArrowheads="1"/>
          </p:cNvSpPr>
          <p:nvPr/>
        </p:nvSpPr>
        <p:spPr bwMode="auto">
          <a:xfrm>
            <a:off x="304800" y="3886200"/>
            <a:ext cx="8686800"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defRPr/>
            </a:pPr>
            <a:r>
              <a:rPr lang="en-US" sz="2400" dirty="0" smtClean="0">
                <a:solidFill>
                  <a:schemeClr val="accent6">
                    <a:lumMod val="50000"/>
                  </a:schemeClr>
                </a:solidFill>
              </a:rPr>
              <a:t>The </a:t>
            </a:r>
            <a:r>
              <a:rPr lang="en-US" sz="2400" b="1" dirty="0" smtClean="0">
                <a:solidFill>
                  <a:schemeClr val="accent6">
                    <a:lumMod val="50000"/>
                  </a:schemeClr>
                </a:solidFill>
              </a:rPr>
              <a:t>Pauling scale</a:t>
            </a:r>
            <a:r>
              <a:rPr lang="en-US" sz="2400" dirty="0" smtClean="0">
                <a:solidFill>
                  <a:schemeClr val="accent6">
                    <a:lumMod val="50000"/>
                  </a:schemeClr>
                </a:solidFill>
              </a:rPr>
              <a:t> was devised in 1932. </a:t>
            </a:r>
          </a:p>
          <a:p>
            <a:pPr>
              <a:spcBef>
                <a:spcPct val="50000"/>
              </a:spcBef>
              <a:defRPr/>
            </a:pPr>
            <a:r>
              <a:rPr lang="en-US" sz="2400" dirty="0" smtClean="0">
                <a:solidFill>
                  <a:schemeClr val="accent6">
                    <a:lumMod val="50000"/>
                  </a:schemeClr>
                </a:solidFill>
              </a:rPr>
              <a:t>Most electronegative element (F) = 4.00</a:t>
            </a:r>
            <a:br>
              <a:rPr lang="en-US" sz="2400" dirty="0" smtClean="0">
                <a:solidFill>
                  <a:schemeClr val="accent6">
                    <a:lumMod val="50000"/>
                  </a:schemeClr>
                </a:solidFill>
              </a:rPr>
            </a:br>
            <a:r>
              <a:rPr lang="en-US" sz="2400" dirty="0" smtClean="0">
                <a:solidFill>
                  <a:schemeClr val="accent6">
                    <a:lumMod val="50000"/>
                  </a:schemeClr>
                </a:solidFill>
              </a:rPr>
              <a:t>Least electronegative element (</a:t>
            </a:r>
            <a:r>
              <a:rPr lang="en-US" sz="2400" dirty="0" err="1" smtClean="0">
                <a:solidFill>
                  <a:schemeClr val="accent6">
                    <a:lumMod val="50000"/>
                  </a:schemeClr>
                </a:solidFill>
              </a:rPr>
              <a:t>Fr</a:t>
            </a:r>
            <a:r>
              <a:rPr lang="en-US" sz="2400" dirty="0" smtClean="0">
                <a:solidFill>
                  <a:schemeClr val="accent6">
                    <a:lumMod val="50000"/>
                  </a:schemeClr>
                </a:solidFill>
              </a:rPr>
              <a:t>) = 0.7</a:t>
            </a:r>
            <a:br>
              <a:rPr lang="en-US" sz="2400" dirty="0" smtClean="0">
                <a:solidFill>
                  <a:schemeClr val="accent6">
                    <a:lumMod val="50000"/>
                  </a:schemeClr>
                </a:solidFill>
              </a:rPr>
            </a:br>
            <a:r>
              <a:rPr lang="en-US" sz="2400" dirty="0" smtClean="0">
                <a:solidFill>
                  <a:schemeClr val="accent6">
                    <a:lumMod val="50000"/>
                  </a:schemeClr>
                </a:solidFill>
              </a:rPr>
              <a:t/>
            </a:r>
            <a:br>
              <a:rPr lang="en-US" sz="2400" dirty="0" smtClean="0">
                <a:solidFill>
                  <a:schemeClr val="accent6">
                    <a:lumMod val="50000"/>
                  </a:schemeClr>
                </a:solidFill>
              </a:rPr>
            </a:br>
            <a:r>
              <a:rPr lang="en-US" sz="2400" dirty="0" smtClean="0">
                <a:solidFill>
                  <a:schemeClr val="accent6">
                    <a:lumMod val="50000"/>
                  </a:schemeClr>
                </a:solidFill>
              </a:rPr>
              <a:t>These </a:t>
            </a:r>
            <a:r>
              <a:rPr lang="en-US" sz="2400" dirty="0" err="1" smtClean="0">
                <a:solidFill>
                  <a:schemeClr val="accent6">
                    <a:lumMod val="50000"/>
                  </a:schemeClr>
                </a:solidFill>
              </a:rPr>
              <a:t>unitless</a:t>
            </a:r>
            <a:r>
              <a:rPr lang="en-US" sz="2400" dirty="0" smtClean="0">
                <a:solidFill>
                  <a:schemeClr val="accent6">
                    <a:lumMod val="50000"/>
                  </a:schemeClr>
                </a:solidFill>
              </a:rPr>
              <a:t> values are determined by comparing the expected bond energies to the measured bond energies.</a:t>
            </a:r>
          </a:p>
        </p:txBody>
      </p:sp>
      <p:sp>
        <p:nvSpPr>
          <p:cNvPr id="10244" name="WordArt 6"/>
          <p:cNvSpPr>
            <a:spLocks noChangeArrowheads="1" noChangeShapeType="1" noTextEdit="1"/>
          </p:cNvSpPr>
          <p:nvPr/>
        </p:nvSpPr>
        <p:spPr bwMode="auto">
          <a:xfrm>
            <a:off x="457200" y="554038"/>
            <a:ext cx="7924800" cy="588962"/>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The Pauling Scale of Electronegativity</a:t>
            </a:r>
          </a:p>
        </p:txBody>
      </p:sp>
      <p:pic>
        <p:nvPicPr>
          <p:cNvPr id="10245" name="Picture 6" descr="http://www.chem.umass.edu/genchem/whelan/class_images/111_Electronegativity_T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0"/>
            <a:ext cx="51530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Electronegativity</a:t>
            </a:r>
          </a:p>
        </p:txBody>
      </p:sp>
      <p:sp>
        <p:nvSpPr>
          <p:cNvPr id="11267" name="Content Placeholder 1"/>
          <p:cNvSpPr>
            <a:spLocks noGrp="1"/>
          </p:cNvSpPr>
          <p:nvPr>
            <p:ph idx="1"/>
          </p:nvPr>
        </p:nvSpPr>
        <p:spPr/>
        <p:txBody>
          <a:bodyPr/>
          <a:lstStyle/>
          <a:p>
            <a:pPr eaLnBrk="1" hangingPunct="1"/>
            <a:r>
              <a:rPr lang="en-US" smtClean="0"/>
              <a:t>The greater an atom’s electronegativity, the greater its ability to attract electrons.</a:t>
            </a:r>
          </a:p>
          <a:p>
            <a:pPr eaLnBrk="1" hangingPunct="1"/>
            <a:r>
              <a:rPr lang="en-US" smtClean="0"/>
              <a:t>In a compound, the element with the greater electronegativity will be the more negative species.</a:t>
            </a:r>
          </a:p>
          <a:p>
            <a:pPr eaLnBrk="1" hangingPunct="1"/>
            <a:r>
              <a:rPr lang="en-US" smtClean="0"/>
              <a:t>The element with lower electronegativity is sometimes referred to as the more “electropositive” element.  This will become the more positive species in the bond.</a:t>
            </a:r>
          </a:p>
          <a:p>
            <a:pPr eaLnBrk="1" hangingPunct="1"/>
            <a:endParaRPr lang="en-US" smtClean="0"/>
          </a:p>
        </p:txBody>
      </p:sp>
      <p:sp>
        <p:nvSpPr>
          <p:cNvPr id="11268" name="Slide Number Placeholder 4"/>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25D26C9-1787-4C0E-B394-684856AA28D6}" type="slidenum">
              <a:rPr lang="en-US" smtClean="0"/>
              <a:pPr/>
              <a:t>9</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0.37047.0"/>
</version>
</file>

<file path=customXml/itemProps1.xml><?xml version="1.0" encoding="utf-8"?>
<ds:datastoreItem xmlns:ds="http://schemas.openxmlformats.org/officeDocument/2006/customXml" ds:itemID="{228A4CD1-CBBC-4FF3-8D61-4F73B53F895E}">
  <ds:schemaRefs/>
</ds:datastoreItem>
</file>

<file path=docProps/app.xml><?xml version="1.0" encoding="utf-8"?>
<Properties xmlns="http://schemas.openxmlformats.org/officeDocument/2006/extended-properties" xmlns:vt="http://schemas.openxmlformats.org/officeDocument/2006/docPropsVTypes">
  <Template>Level</Template>
  <TotalTime>6879</TotalTime>
  <Words>1548</Words>
  <Application>Microsoft Office PowerPoint</Application>
  <PresentationFormat>On-screen Show (4:3)</PresentationFormat>
  <Paragraphs>323</Paragraphs>
  <Slides>52</Slides>
  <Notes>2</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52</vt:i4>
      </vt:variant>
    </vt:vector>
  </HeadingPairs>
  <TitlesOfParts>
    <vt:vector size="64" baseType="lpstr">
      <vt:lpstr>AbcBulletin</vt:lpstr>
      <vt:lpstr>Arial</vt:lpstr>
      <vt:lpstr>Arial Black</vt:lpstr>
      <vt:lpstr>Berlin Sans FB</vt:lpstr>
      <vt:lpstr>Calibri</vt:lpstr>
      <vt:lpstr>Courier New</vt:lpstr>
      <vt:lpstr>Garamond</vt:lpstr>
      <vt:lpstr>Symbol</vt:lpstr>
      <vt:lpstr>Times New Roman</vt:lpstr>
      <vt:lpstr>Verdana</vt:lpstr>
      <vt:lpstr>Wingdings</vt:lpstr>
      <vt:lpstr>Level</vt:lpstr>
      <vt:lpstr>Unit 04: BONDING</vt:lpstr>
      <vt:lpstr>PART 1:  Ionic &amp; Covalent Bonding</vt:lpstr>
      <vt:lpstr>Chemical Bonds</vt:lpstr>
      <vt:lpstr>Chemical Bonds</vt:lpstr>
      <vt:lpstr>PowerPoint Presentation</vt:lpstr>
      <vt:lpstr>Electronegativity</vt:lpstr>
      <vt:lpstr>Linus Pauling  (1901-1995)</vt:lpstr>
      <vt:lpstr>PowerPoint Presentation</vt:lpstr>
      <vt:lpstr>Electronegativity</vt:lpstr>
      <vt:lpstr>PowerPoint Presentation</vt:lpstr>
      <vt:lpstr>Electron tug-of-war analogy</vt:lpstr>
      <vt:lpstr>PowerPoint Presentation</vt:lpstr>
      <vt:lpstr>It’s a tie…</vt:lpstr>
      <vt:lpstr>The non-metal is pulling harder...</vt:lpstr>
      <vt:lpstr>The non-metal wins!</vt:lpstr>
      <vt:lpstr>Ionic &amp; Covalent Bonds: Some Generalizations</vt:lpstr>
      <vt:lpstr>PowerPoint Presentation</vt:lpstr>
      <vt:lpstr>PowerPoint Presentation</vt:lpstr>
      <vt:lpstr>Octet Rule</vt:lpstr>
      <vt:lpstr>Remember:  The atom ate (8) until it was full. (LOL)</vt:lpstr>
      <vt:lpstr>Duet Rule</vt:lpstr>
      <vt:lpstr>Ionic Bonding</vt:lpstr>
      <vt:lpstr>Caution!</vt:lpstr>
      <vt:lpstr>PowerPoint Presentation</vt:lpstr>
      <vt:lpstr>PowerPoint Presentation</vt:lpstr>
      <vt:lpstr>PowerPoint Presentation</vt:lpstr>
      <vt:lpstr>PowerPoint Presentation</vt:lpstr>
      <vt:lpstr>PowerPoint Presentation</vt:lpstr>
      <vt:lpstr>Ionic Bonding</vt:lpstr>
      <vt:lpstr>Example: NaCl</vt:lpstr>
      <vt:lpstr>Example: NaCl</vt:lpstr>
      <vt:lpstr>NaCl</vt:lpstr>
      <vt:lpstr>NaCl</vt:lpstr>
      <vt:lpstr>NaCl</vt:lpstr>
      <vt:lpstr>Examples of Ions</vt:lpstr>
      <vt:lpstr>Polyatomic Ions: Ions containing more than one element</vt:lpstr>
      <vt:lpstr>Polyatomic Ions: Ions containing more than one element</vt:lpstr>
      <vt:lpstr>Polyatomic anions are sometimes known as acid radicals  formed when an acid loses one or more H+ ions. </vt:lpstr>
      <vt:lpstr>Formulas of Ionic Compounds:  Lowest ratio of cation to anion that results in a net charge of zero.</vt:lpstr>
      <vt:lpstr>Covalent Bonding</vt:lpstr>
      <vt:lpstr>Covalent Bonding</vt:lpstr>
      <vt:lpstr>Covalent Bonding</vt:lpstr>
      <vt:lpstr>Lewis Structures: (a.k.a. electron dot structures) show all valence electrons</vt:lpstr>
      <vt:lpstr>Steps for Writing Lewis Structures:</vt:lpstr>
      <vt:lpstr>Steps for Writing Lewis Structures:</vt:lpstr>
      <vt:lpstr>Steps for Writing Lewis Structures:</vt:lpstr>
      <vt:lpstr>Steps for Writing Lewis Structures:</vt:lpstr>
      <vt:lpstr>Steps for Writing Lewis Structures:</vt:lpstr>
      <vt:lpstr>Lewis Structures:  Comments about the Octet Rule</vt:lpstr>
      <vt:lpstr>Lewis Structures:  Comments about the Octet Rule</vt:lpstr>
      <vt:lpstr>Lewis Structures:  Comments about the Octet Rule</vt:lpstr>
      <vt:lpstr>Lewis Structures:  Comments about the Octet Rule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Liquids and Solids</dc:title>
  <dc:creator>Debbie Y. Dogancay</dc:creator>
  <cp:lastModifiedBy>Jackson, Geraldine</cp:lastModifiedBy>
  <cp:revision>84</cp:revision>
  <dcterms:created xsi:type="dcterms:W3CDTF">2008-01-15T08:08:26Z</dcterms:created>
  <dcterms:modified xsi:type="dcterms:W3CDTF">2017-02-15T16:00:08Z</dcterms:modified>
</cp:coreProperties>
</file>